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10.jpg" ContentType="image/jpeg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5.jpg" ContentType="image/jpeg"/>
  <Override PartName="/ppt/media/image17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4.jpg" ContentType="image/jpeg"/>
  <Override PartName="/ppt/media/image25.jpg" ContentType="image/jpeg"/>
  <Override PartName="/ppt/media/image26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1.jpg" ContentType="image/jpeg"/>
  <Override PartName="/ppt/media/image32.jpg" ContentType="image/jpeg"/>
  <Override PartName="/ppt/notesSlides/notesSlide10.xml" ContentType="application/vnd.openxmlformats-officedocument.presentationml.notesSlide+xml"/>
  <Override PartName="/ppt/media/image40.jpg" ContentType="image/jpeg"/>
  <Override PartName="/ppt/notesSlides/notesSlide11.xml" ContentType="application/vnd.openxmlformats-officedocument.presentationml.notesSlide+xml"/>
  <Override PartName="/ppt/media/image44.jpg" ContentType="image/jpeg"/>
  <Override PartName="/ppt/media/image4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4"/>
  </p:notesMasterIdLst>
  <p:sldIdLst>
    <p:sldId id="309" r:id="rId3"/>
    <p:sldId id="256" r:id="rId4"/>
    <p:sldId id="257" r:id="rId5"/>
    <p:sldId id="310" r:id="rId6"/>
    <p:sldId id="312" r:id="rId7"/>
    <p:sldId id="311" r:id="rId8"/>
    <p:sldId id="313" r:id="rId9"/>
    <p:sldId id="314" r:id="rId10"/>
    <p:sldId id="315" r:id="rId11"/>
    <p:sldId id="316" r:id="rId12"/>
    <p:sldId id="317" r:id="rId13"/>
  </p:sldIdLst>
  <p:sldSz cx="9144000" cy="5143500" type="screen16x9"/>
  <p:notesSz cx="6858000" cy="9144000"/>
  <p:embeddedFontLst>
    <p:embeddedFont>
      <p:font typeface="Big Shoulders Text" panose="020B0604020202020204" charset="0"/>
      <p:regular r:id="rId15"/>
      <p:bold r:id="rId16"/>
    </p:embeddedFont>
    <p:embeddedFont>
      <p:font typeface="Proxima Nova" panose="020B060402020202020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2D01"/>
    <a:srgbClr val="141A2A"/>
    <a:srgbClr val="D6D6D6"/>
    <a:srgbClr val="5F7DFF"/>
    <a:srgbClr val="D1DDFF"/>
    <a:srgbClr val="1E2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31E240-FC2A-4E22-97F8-EB8B1F9A5C5B}">
  <a:tblStyle styleId="{8F31E240-FC2A-4E22-97F8-EB8B1F9A5C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9" name="Google Shape;40849;g991ca8dc56_0_24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50" name="Google Shape;40850;g991ca8dc56_0_24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594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9" name="Google Shape;40849;g991ca8dc56_0_24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50" name="Google Shape;40850;g991ca8dc56_0_24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37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9" name="Google Shape;19789;g967d9b3c40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0" name="Google Shape;19790;g967d9b3c40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141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55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623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76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26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7" name="Google Shape;19817;g9680cbbe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8" name="Google Shape;19818;g9680cbbe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5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" name="Google Shape;12;p2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8" name="Google Shape;3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65" name="Google Shape;16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2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2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7" name="Google Shape;197;p2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2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2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5" name="Google Shape;22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" name="Google Shape;251;p2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2" name="Google Shape;252;p2"/>
          <p:cNvSpPr txBox="1">
            <a:spLocks noGrp="1"/>
          </p:cNvSpPr>
          <p:nvPr>
            <p:ph type="subTitle" idx="1"/>
          </p:nvPr>
        </p:nvSpPr>
        <p:spPr>
          <a:xfrm>
            <a:off x="2856900" y="1772617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253" name="Google Shape;253;p2"/>
          <p:cNvGrpSpPr/>
          <p:nvPr/>
        </p:nvGrpSpPr>
        <p:grpSpPr>
          <a:xfrm>
            <a:off x="135496" y="2750588"/>
            <a:ext cx="9523650" cy="3285338"/>
            <a:chOff x="135496" y="2750588"/>
            <a:chExt cx="9523650" cy="3285338"/>
          </a:xfrm>
        </p:grpSpPr>
        <p:grpSp>
          <p:nvGrpSpPr>
            <p:cNvPr id="254" name="Google Shape;254;p2"/>
            <p:cNvGrpSpPr/>
            <p:nvPr/>
          </p:nvGrpSpPr>
          <p:grpSpPr>
            <a:xfrm>
              <a:off x="135496" y="2998441"/>
              <a:ext cx="9523650" cy="3037484"/>
              <a:chOff x="135496" y="2998441"/>
              <a:chExt cx="9523650" cy="3037484"/>
            </a:xfrm>
          </p:grpSpPr>
          <p:grpSp>
            <p:nvGrpSpPr>
              <p:cNvPr id="255" name="Google Shape;255;p2"/>
              <p:cNvGrpSpPr/>
              <p:nvPr/>
            </p:nvGrpSpPr>
            <p:grpSpPr>
              <a:xfrm>
                <a:off x="5692943" y="2998441"/>
                <a:ext cx="3966203" cy="3037484"/>
                <a:chOff x="5692943" y="2998441"/>
                <a:chExt cx="3966203" cy="3037484"/>
              </a:xfrm>
            </p:grpSpPr>
            <p:grpSp>
              <p:nvGrpSpPr>
                <p:cNvPr id="256" name="Google Shape;256;p2"/>
                <p:cNvGrpSpPr/>
                <p:nvPr/>
              </p:nvGrpSpPr>
              <p:grpSpPr>
                <a:xfrm rot="10800000" flipH="1">
                  <a:off x="7960046" y="2998441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57" name="Google Shape;257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58" name="Google Shape;25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" name="Google Shape;25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" name="Google Shape;26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" name="Google Shape;26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" name="Google Shape;26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" name="Google Shape;26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" name="Google Shape;26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" name="Google Shape;26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" name="Google Shape;26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2" name="Google Shape;272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" name="Google Shape;278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" name="Google Shape;279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" name="Google Shape;287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" name="Google Shape;29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2" name="Google Shape;302;p2"/>
                <p:cNvGrpSpPr/>
                <p:nvPr/>
              </p:nvGrpSpPr>
              <p:grpSpPr>
                <a:xfrm rot="-6352235" flipH="1">
                  <a:off x="6107374" y="3852943"/>
                  <a:ext cx="1699108" cy="2145073"/>
                  <a:chOff x="146217" y="2712579"/>
                  <a:chExt cx="1552966" cy="1960401"/>
                </a:xfrm>
              </p:grpSpPr>
              <p:grpSp>
                <p:nvGrpSpPr>
                  <p:cNvPr id="303" name="Google Shape;303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304" name="Google Shape;30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7" name="Google Shape;30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8" name="Google Shape;30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9" name="Google Shape;30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0" name="Google Shape;31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1" name="Google Shape;31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2" name="Google Shape;31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3" name="Google Shape;31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4" name="Google Shape;31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5" name="Google Shape;31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" name="Google Shape;31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7" name="Google Shape;31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18" name="Google Shape;318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319" name="Google Shape;319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0" name="Google Shape;320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1" name="Google Shape;321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2" name="Google Shape;322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3" name="Google Shape;323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4" name="Google Shape;324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5" name="Google Shape;325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6" name="Google Shape;326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7" name="Google Shape;327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8" name="Google Shape;328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9" name="Google Shape;329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0" name="Google Shape;330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1" name="Google Shape;331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2" name="Google Shape;332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33" name="Google Shape;333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334" name="Google Shape;33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" name="Google Shape;33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6" name="Google Shape;33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7" name="Google Shape;33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8" name="Google Shape;33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9" name="Google Shape;33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0" name="Google Shape;34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1" name="Google Shape;34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2" name="Google Shape;34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3" name="Google Shape;34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" name="Google Shape;34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" name="Google Shape;34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" name="Google Shape;34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" name="Google Shape;34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FFD69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48" name="Google Shape;348;p2"/>
              <p:cNvGrpSpPr/>
              <p:nvPr/>
            </p:nvGrpSpPr>
            <p:grpSpPr>
              <a:xfrm rot="-5655077" flipH="1">
                <a:off x="2757686" y="3644747"/>
                <a:ext cx="1698960" cy="2145089"/>
                <a:chOff x="146217" y="2712579"/>
                <a:chExt cx="1552966" cy="1960401"/>
              </a:xfrm>
            </p:grpSpPr>
            <p:grpSp>
              <p:nvGrpSpPr>
                <p:cNvPr id="349" name="Google Shape;349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50" name="Google Shape;35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65" name="Google Shape;365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9" name="Google Shape;379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80" name="Google Shape;38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94" name="Google Shape;394;p2"/>
              <p:cNvGrpSpPr/>
              <p:nvPr/>
            </p:nvGrpSpPr>
            <p:grpSpPr>
              <a:xfrm rot="-314" flipH="1">
                <a:off x="135496" y="3186895"/>
                <a:ext cx="1699100" cy="2144874"/>
                <a:chOff x="146217" y="2712579"/>
                <a:chExt cx="1552966" cy="1960401"/>
              </a:xfrm>
            </p:grpSpPr>
            <p:grpSp>
              <p:nvGrpSpPr>
                <p:cNvPr id="395" name="Google Shape;395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96" name="Google Shape;39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0" name="Google Shape;410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411" name="Google Shape;411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" name="Google Shape;419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" name="Google Shape;420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" name="Google Shape;423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" name="Google Shape;424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5" name="Google Shape;425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426" name="Google Shape;42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" name="Google Shape;42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" name="Google Shape;43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" name="Google Shape;43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" name="Google Shape;43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" name="Google Shape;43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" name="Google Shape;43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FFD6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0" name="Google Shape;440;p2"/>
            <p:cNvGrpSpPr/>
            <p:nvPr/>
          </p:nvGrpSpPr>
          <p:grpSpPr>
            <a:xfrm>
              <a:off x="817988" y="2750587"/>
              <a:ext cx="7423578" cy="1258836"/>
              <a:chOff x="817988" y="2750588"/>
              <a:chExt cx="7423578" cy="1258836"/>
            </a:xfrm>
          </p:grpSpPr>
          <p:sp>
            <p:nvSpPr>
              <p:cNvPr id="441" name="Google Shape;441;p2"/>
              <p:cNvSpPr/>
              <p:nvPr/>
            </p:nvSpPr>
            <p:spPr>
              <a:xfrm>
                <a:off x="6227654" y="3803792"/>
                <a:ext cx="372339" cy="205631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7806441" y="27505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817988" y="32929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4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252" name="Google Shape;1252;p4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4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54" name="Google Shape;1254;p4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4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280" name="Google Shape;1280;p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6" name="Google Shape;1306;p4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6" name="Google Shape;1406;p4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407" name="Google Shape;1407;p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3" name="Google Shape;1433;p4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4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439" name="Google Shape;1439;p4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5" name="Google Shape;1465;p4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6" name="Google Shape;1466;p4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467" name="Google Shape;1467;p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3" name="Google Shape;149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494" name="Google Shape;1494;p4"/>
          <p:cNvGrpSpPr/>
          <p:nvPr/>
        </p:nvGrpSpPr>
        <p:grpSpPr>
          <a:xfrm>
            <a:off x="7742920" y="1797641"/>
            <a:ext cx="2037475" cy="3447946"/>
            <a:chOff x="7694395" y="1765291"/>
            <a:chExt cx="2037475" cy="3447946"/>
          </a:xfrm>
        </p:grpSpPr>
        <p:grpSp>
          <p:nvGrpSpPr>
            <p:cNvPr id="1495" name="Google Shape;1495;p4"/>
            <p:cNvGrpSpPr/>
            <p:nvPr/>
          </p:nvGrpSpPr>
          <p:grpSpPr>
            <a:xfrm rot="10800000" flipH="1">
              <a:off x="7694395" y="3068166"/>
              <a:ext cx="1699100" cy="2145071"/>
              <a:chOff x="146217" y="2712579"/>
              <a:chExt cx="1552966" cy="1960401"/>
            </a:xfrm>
          </p:grpSpPr>
          <p:grpSp>
            <p:nvGrpSpPr>
              <p:cNvPr id="1496" name="Google Shape;1496;p4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497" name="Google Shape;1497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9" name="Google Shape;1499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0" name="Google Shape;1500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1501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6" name="Google Shape;1506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1507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8" name="Google Shape;1508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1509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0" name="Google Shape;1510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1" name="Google Shape;1511;p4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512" name="Google Shape;1512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6" name="Google Shape;1526;p4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527" name="Google Shape;1527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41" name="Google Shape;1541;p4"/>
            <p:cNvGrpSpPr/>
            <p:nvPr/>
          </p:nvGrpSpPr>
          <p:grpSpPr>
            <a:xfrm rot="10800000" flipH="1">
              <a:off x="8032770" y="1765291"/>
              <a:ext cx="1699100" cy="2145071"/>
              <a:chOff x="146217" y="2712579"/>
              <a:chExt cx="1552966" cy="1960401"/>
            </a:xfrm>
          </p:grpSpPr>
          <p:grpSp>
            <p:nvGrpSpPr>
              <p:cNvPr id="1542" name="Google Shape;1542;p4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543" name="Google Shape;1543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7" name="Google Shape;1557;p4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558" name="Google Shape;1558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2" name="Google Shape;1572;p4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573" name="Google Shape;1573;p4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4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4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4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4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4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4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4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4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4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4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4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87" name="Google Shape;158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8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7" name="Google Shape;18447;p3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8448" name="Google Shape;18448;p3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49" name="Google Shape;18449;p3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8450" name="Google Shape;18450;p3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1" name="Google Shape;18451;p3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2" name="Google Shape;18452;p3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3" name="Google Shape;18453;p3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4" name="Google Shape;18454;p3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5" name="Google Shape;18455;p3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6" name="Google Shape;18456;p3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7" name="Google Shape;18457;p3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8" name="Google Shape;18458;p3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9" name="Google Shape;18459;p3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0" name="Google Shape;18460;p3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1" name="Google Shape;18461;p3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2" name="Google Shape;18462;p3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3" name="Google Shape;18463;p3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4" name="Google Shape;18464;p3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5" name="Google Shape;18465;p3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6" name="Google Shape;18466;p3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7" name="Google Shape;18467;p3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8" name="Google Shape;18468;p3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9" name="Google Shape;18469;p3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0" name="Google Shape;18470;p3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1" name="Google Shape;18471;p3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2" name="Google Shape;18472;p3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3" name="Google Shape;18473;p3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4" name="Google Shape;18474;p3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75" name="Google Shape;18475;p3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8476" name="Google Shape;18476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7" name="Google Shape;18477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8" name="Google Shape;18478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9" name="Google Shape;18479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0" name="Google Shape;18480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1" name="Google Shape;18481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2" name="Google Shape;18482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3" name="Google Shape;18483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4" name="Google Shape;18484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5" name="Google Shape;18485;p3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6" name="Google Shape;18486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7" name="Google Shape;18487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8" name="Google Shape;18488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9" name="Google Shape;18489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0" name="Google Shape;18490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1" name="Google Shape;18491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2" name="Google Shape;18492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3" name="Google Shape;18493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4" name="Google Shape;18494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5" name="Google Shape;18495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6" name="Google Shape;18496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7" name="Google Shape;18497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8" name="Google Shape;18498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9" name="Google Shape;18499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0" name="Google Shape;18500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1" name="Google Shape;18501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02" name="Google Shape;18502;p3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3" name="Google Shape;18503;p3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4" name="Google Shape;18504;p3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5" name="Google Shape;18505;p3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6" name="Google Shape;18506;p3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7" name="Google Shape;18507;p3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8" name="Google Shape;18508;p3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9" name="Google Shape;18509;p3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0" name="Google Shape;18510;p3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1" name="Google Shape;18511;p3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2" name="Google Shape;18512;p3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3" name="Google Shape;18513;p3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4" name="Google Shape;18514;p3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3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3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3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3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3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3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3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3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3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3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3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3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3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3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3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3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3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3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3" name="Google Shape;18533;p3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4" name="Google Shape;18534;p3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5" name="Google Shape;18535;p3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6" name="Google Shape;18536;p3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7" name="Google Shape;18537;p3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8" name="Google Shape;18538;p3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9" name="Google Shape;18539;p3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0" name="Google Shape;18540;p3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1" name="Google Shape;18541;p3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2" name="Google Shape;18542;p3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3" name="Google Shape;18543;p3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4" name="Google Shape;18544;p3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5" name="Google Shape;18545;p3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6" name="Google Shape;18546;p3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7" name="Google Shape;18547;p3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8" name="Google Shape;18548;p3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9" name="Google Shape;18549;p3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0" name="Google Shape;18550;p3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1" name="Google Shape;18551;p3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2" name="Google Shape;18552;p3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3" name="Google Shape;18553;p3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4" name="Google Shape;18554;p3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5" name="Google Shape;18555;p3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6" name="Google Shape;18556;p3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7" name="Google Shape;18557;p3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8" name="Google Shape;18558;p3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9" name="Google Shape;18559;p3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0" name="Google Shape;18560;p3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1" name="Google Shape;18561;p3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2" name="Google Shape;18562;p3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3" name="Google Shape;18563;p3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4" name="Google Shape;18564;p3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5" name="Google Shape;18565;p3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6" name="Google Shape;18566;p3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7" name="Google Shape;18567;p3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8" name="Google Shape;18568;p3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9" name="Google Shape;18569;p3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0" name="Google Shape;18570;p3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1" name="Google Shape;18571;p3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2" name="Google Shape;18572;p3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3" name="Google Shape;18573;p3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4" name="Google Shape;18574;p3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5" name="Google Shape;18575;p3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6" name="Google Shape;18576;p3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7" name="Google Shape;18577;p3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8" name="Google Shape;18578;p3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9" name="Google Shape;18579;p3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0" name="Google Shape;18580;p3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1" name="Google Shape;18581;p3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2" name="Google Shape;18582;p3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3" name="Google Shape;18583;p3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4" name="Google Shape;18584;p3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5" name="Google Shape;18585;p3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6" name="Google Shape;18586;p3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7" name="Google Shape;18587;p3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8" name="Google Shape;18588;p3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9" name="Google Shape;18589;p3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0" name="Google Shape;18590;p3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1" name="Google Shape;18591;p3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2" name="Google Shape;18592;p3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3" name="Google Shape;18593;p3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4" name="Google Shape;18594;p3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5" name="Google Shape;18595;p3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6" name="Google Shape;18596;p3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7" name="Google Shape;18597;p3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8" name="Google Shape;18598;p3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9" name="Google Shape;18599;p3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0" name="Google Shape;18600;p3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1" name="Google Shape;18601;p3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02" name="Google Shape;18602;p3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8603" name="Google Shape;18603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4" name="Google Shape;18604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5" name="Google Shape;18605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6" name="Google Shape;18606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7" name="Google Shape;18607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8" name="Google Shape;18608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9" name="Google Shape;18609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0" name="Google Shape;18610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1" name="Google Shape;18611;p3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2" name="Google Shape;18612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3" name="Google Shape;18613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4" name="Google Shape;18614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5" name="Google Shape;18615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6" name="Google Shape;18616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7" name="Google Shape;18617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8" name="Google Shape;18618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9" name="Google Shape;18619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0" name="Google Shape;18620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1" name="Google Shape;18621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2" name="Google Shape;18622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3" name="Google Shape;18623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4" name="Google Shape;18624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5" name="Google Shape;18625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6" name="Google Shape;18626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7" name="Google Shape;18627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8" name="Google Shape;18628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29" name="Google Shape;18629;p3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0" name="Google Shape;18630;p3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1" name="Google Shape;18631;p3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2" name="Google Shape;18632;p3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3" name="Google Shape;18633;p3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34" name="Google Shape;18634;p3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8635" name="Google Shape;18635;p3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6" name="Google Shape;18636;p3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7" name="Google Shape;18637;p3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8" name="Google Shape;18638;p3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9" name="Google Shape;18639;p3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0" name="Google Shape;18640;p3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1" name="Google Shape;18641;p3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2" name="Google Shape;18642;p3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3" name="Google Shape;18643;p3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4" name="Google Shape;18644;p3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5" name="Google Shape;18645;p3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6" name="Google Shape;18646;p3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7" name="Google Shape;18647;p3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8" name="Google Shape;18648;p3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9" name="Google Shape;18649;p3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0" name="Google Shape;18650;p3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1" name="Google Shape;18651;p3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2" name="Google Shape;18652;p3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3" name="Google Shape;18653;p3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4" name="Google Shape;18654;p3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5" name="Google Shape;18655;p3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6" name="Google Shape;18656;p3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7" name="Google Shape;18657;p3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8" name="Google Shape;18658;p3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9" name="Google Shape;18659;p3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0" name="Google Shape;18660;p3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61" name="Google Shape;18661;p3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2" name="Google Shape;18662;p3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8663" name="Google Shape;18663;p3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4" name="Google Shape;18664;p3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5" name="Google Shape;18665;p3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6" name="Google Shape;18666;p3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7" name="Google Shape;18667;p3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8" name="Google Shape;18668;p3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9" name="Google Shape;18669;p3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0" name="Google Shape;18670;p3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1" name="Google Shape;18671;p3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2" name="Google Shape;18672;p3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3" name="Google Shape;18673;p3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4" name="Google Shape;18674;p3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5" name="Google Shape;18675;p3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6" name="Google Shape;18676;p3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7" name="Google Shape;18677;p3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8" name="Google Shape;18678;p3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9" name="Google Shape;18679;p3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0" name="Google Shape;18680;p3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1" name="Google Shape;18681;p3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2" name="Google Shape;18682;p3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3" name="Google Shape;18683;p3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4" name="Google Shape;18684;p3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5" name="Google Shape;18685;p3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6" name="Google Shape;18686;p3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7" name="Google Shape;18687;p3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8" name="Google Shape;18688;p3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89" name="Google Shape;18689;p39"/>
          <p:cNvGrpSpPr/>
          <p:nvPr/>
        </p:nvGrpSpPr>
        <p:grpSpPr>
          <a:xfrm>
            <a:off x="7313947" y="-52208"/>
            <a:ext cx="2705094" cy="3268077"/>
            <a:chOff x="7313947" y="-52208"/>
            <a:chExt cx="2705094" cy="3268077"/>
          </a:xfrm>
        </p:grpSpPr>
        <p:grpSp>
          <p:nvGrpSpPr>
            <p:cNvPr id="18690" name="Google Shape;18690;p39"/>
            <p:cNvGrpSpPr/>
            <p:nvPr/>
          </p:nvGrpSpPr>
          <p:grpSpPr>
            <a:xfrm rot="-8222891" flipH="1">
              <a:off x="7816945" y="779451"/>
              <a:ext cx="1699097" cy="2145014"/>
              <a:chOff x="146217" y="2712579"/>
              <a:chExt cx="1552966" cy="1960401"/>
            </a:xfrm>
          </p:grpSpPr>
          <p:grpSp>
            <p:nvGrpSpPr>
              <p:cNvPr id="18691" name="Google Shape;18691;p3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8692" name="Google Shape;18692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3" name="Google Shape;18693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4" name="Google Shape;18694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5" name="Google Shape;18695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6" name="Google Shape;18696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7" name="Google Shape;18697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8" name="Google Shape;18698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9" name="Google Shape;18699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0" name="Google Shape;18700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1" name="Google Shape;18701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2" name="Google Shape;18702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3" name="Google Shape;18703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4" name="Google Shape;18704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5" name="Google Shape;18705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06" name="Google Shape;18706;p3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8707" name="Google Shape;18707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8" name="Google Shape;18708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9" name="Google Shape;18709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0" name="Google Shape;18710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1" name="Google Shape;18711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2" name="Google Shape;18712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3" name="Google Shape;18713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4" name="Google Shape;18714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5" name="Google Shape;18715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6" name="Google Shape;18716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7" name="Google Shape;18717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8" name="Google Shape;18718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9" name="Google Shape;18719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0" name="Google Shape;18720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21" name="Google Shape;18721;p3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8722" name="Google Shape;18722;p3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3" name="Google Shape;18723;p3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4" name="Google Shape;18724;p3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5" name="Google Shape;18725;p3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6" name="Google Shape;18726;p3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7" name="Google Shape;18727;p3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8" name="Google Shape;18728;p3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9" name="Google Shape;18729;p3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0" name="Google Shape;18730;p3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1" name="Google Shape;18731;p3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2" name="Google Shape;18732;p3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3" name="Google Shape;18733;p3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4" name="Google Shape;18734;p3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5" name="Google Shape;18735;p3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36" name="Google Shape;18736;p39"/>
            <p:cNvGrpSpPr/>
            <p:nvPr/>
          </p:nvGrpSpPr>
          <p:grpSpPr>
            <a:xfrm>
              <a:off x="7502410" y="-52208"/>
              <a:ext cx="1699100" cy="2145071"/>
              <a:chOff x="7458410" y="4"/>
              <a:chExt cx="1699100" cy="2145071"/>
            </a:xfrm>
          </p:grpSpPr>
          <p:grpSp>
            <p:nvGrpSpPr>
              <p:cNvPr id="18737" name="Google Shape;18737;p39"/>
              <p:cNvGrpSpPr/>
              <p:nvPr/>
            </p:nvGrpSpPr>
            <p:grpSpPr>
              <a:xfrm flipH="1">
                <a:off x="7458410" y="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18738" name="Google Shape;18738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739" name="Google Shape;1873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0" name="Google Shape;1874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1" name="Google Shape;1874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2" name="Google Shape;1874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3" name="Google Shape;1874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4" name="Google Shape;1874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5" name="Google Shape;1874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6" name="Google Shape;1874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7" name="Google Shape;1874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8" name="Google Shape;1874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9" name="Google Shape;1874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0" name="Google Shape;1875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1" name="Google Shape;1875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2" name="Google Shape;1875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753" name="Google Shape;18753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754" name="Google Shape;1875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5" name="Google Shape;1875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6" name="Google Shape;1875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7" name="Google Shape;1875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8" name="Google Shape;1875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9" name="Google Shape;1875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0" name="Google Shape;1876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1" name="Google Shape;1876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2" name="Google Shape;1876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3" name="Google Shape;1876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4" name="Google Shape;1876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5" name="Google Shape;1876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6" name="Google Shape;1876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7" name="Google Shape;1876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768" name="Google Shape;18768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769" name="Google Shape;1876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0" name="Google Shape;1877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1" name="Google Shape;1877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2" name="Google Shape;1877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3" name="Google Shape;1877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4" name="Google Shape;1877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5" name="Google Shape;1877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6" name="Google Shape;1877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7" name="Google Shape;1877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8" name="Google Shape;1877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79" name="Google Shape;1877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0" name="Google Shape;1878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1" name="Google Shape;1878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82" name="Google Shape;1878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783" name="Google Shape;18783;p39"/>
              <p:cNvGrpSpPr/>
              <p:nvPr/>
            </p:nvGrpSpPr>
            <p:grpSpPr>
              <a:xfrm rot="7305203">
                <a:off x="8348319" y="775252"/>
                <a:ext cx="494027" cy="594558"/>
                <a:chOff x="4815275" y="840950"/>
                <a:chExt cx="432450" cy="520450"/>
              </a:xfrm>
            </p:grpSpPr>
            <p:sp>
              <p:nvSpPr>
                <p:cNvPr id="18784" name="Google Shape;18784;p39"/>
                <p:cNvSpPr/>
                <p:nvPr/>
              </p:nvSpPr>
              <p:spPr>
                <a:xfrm>
                  <a:off x="4884475" y="840950"/>
                  <a:ext cx="306850" cy="27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5" name="Google Shape;18785;p39"/>
                <p:cNvSpPr/>
                <p:nvPr/>
              </p:nvSpPr>
              <p:spPr>
                <a:xfrm>
                  <a:off x="4815275" y="1152575"/>
                  <a:ext cx="144425" cy="1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7" h="4945" extrusionOk="0">
                      <a:moveTo>
                        <a:pt x="512" y="2352"/>
                      </a:moveTo>
                      <a:cubicBezTo>
                        <a:pt x="976" y="3104"/>
                        <a:pt x="1536" y="3792"/>
                        <a:pt x="2160" y="4400"/>
                      </a:cubicBezTo>
                      <a:cubicBezTo>
                        <a:pt x="2320" y="4576"/>
                        <a:pt x="2512" y="4704"/>
                        <a:pt x="2736" y="4800"/>
                      </a:cubicBezTo>
                      <a:cubicBezTo>
                        <a:pt x="3152" y="4944"/>
                        <a:pt x="3616" y="4752"/>
                        <a:pt x="4032" y="4560"/>
                      </a:cubicBezTo>
                      <a:lnTo>
                        <a:pt x="5008" y="4096"/>
                      </a:lnTo>
                      <a:cubicBezTo>
                        <a:pt x="5185" y="4016"/>
                        <a:pt x="5345" y="3920"/>
                        <a:pt x="5473" y="3792"/>
                      </a:cubicBezTo>
                      <a:cubicBezTo>
                        <a:pt x="5729" y="3536"/>
                        <a:pt x="5761" y="3136"/>
                        <a:pt x="5761" y="2784"/>
                      </a:cubicBezTo>
                      <a:cubicBezTo>
                        <a:pt x="5777" y="2288"/>
                        <a:pt x="5777" y="1728"/>
                        <a:pt x="5457" y="1360"/>
                      </a:cubicBezTo>
                      <a:cubicBezTo>
                        <a:pt x="5249" y="1136"/>
                        <a:pt x="4992" y="976"/>
                        <a:pt x="4704" y="880"/>
                      </a:cubicBezTo>
                      <a:cubicBezTo>
                        <a:pt x="3680" y="416"/>
                        <a:pt x="2528" y="0"/>
                        <a:pt x="1408" y="432"/>
                      </a:cubicBezTo>
                      <a:cubicBezTo>
                        <a:pt x="592" y="752"/>
                        <a:pt x="0" y="1520"/>
                        <a:pt x="512" y="235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6" name="Google Shape;18786;p39"/>
                <p:cNvSpPr/>
                <p:nvPr/>
              </p:nvSpPr>
              <p:spPr>
                <a:xfrm>
                  <a:off x="5105275" y="1188975"/>
                  <a:ext cx="142450" cy="17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rgbClr val="EAD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7" name="Google Shape;18787;p39"/>
                <p:cNvSpPr/>
                <p:nvPr/>
              </p:nvSpPr>
              <p:spPr>
                <a:xfrm>
                  <a:off x="5024075" y="1286975"/>
                  <a:ext cx="71225" cy="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8" name="Google Shape;18788;p39"/>
                <p:cNvSpPr/>
                <p:nvPr/>
              </p:nvSpPr>
              <p:spPr>
                <a:xfrm>
                  <a:off x="5176500" y="1064150"/>
                  <a:ext cx="69625" cy="7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789" name="Google Shape;18789;p39"/>
          <p:cNvSpPr/>
          <p:nvPr/>
        </p:nvSpPr>
        <p:spPr>
          <a:xfrm rot="-435006">
            <a:off x="6396348" y="1705435"/>
            <a:ext cx="1700" cy="850"/>
          </a:xfrm>
          <a:custGeom>
            <a:avLst/>
            <a:gdLst/>
            <a:ahLst/>
            <a:cxnLst/>
            <a:rect l="l" t="t" r="r" b="b"/>
            <a:pathLst>
              <a:path w="68" h="34" extrusionOk="0">
                <a:moveTo>
                  <a:pt x="0" y="0"/>
                </a:move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307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90" name="Google Shape;18790;p39"/>
          <p:cNvGrpSpPr/>
          <p:nvPr/>
        </p:nvGrpSpPr>
        <p:grpSpPr>
          <a:xfrm>
            <a:off x="-471207" y="2009775"/>
            <a:ext cx="3339342" cy="3615189"/>
            <a:chOff x="-471207" y="2009775"/>
            <a:chExt cx="3339342" cy="3615189"/>
          </a:xfrm>
        </p:grpSpPr>
        <p:grpSp>
          <p:nvGrpSpPr>
            <p:cNvPr id="18791" name="Google Shape;18791;p39"/>
            <p:cNvGrpSpPr/>
            <p:nvPr/>
          </p:nvGrpSpPr>
          <p:grpSpPr>
            <a:xfrm>
              <a:off x="-471207" y="3215792"/>
              <a:ext cx="3339342" cy="2409172"/>
              <a:chOff x="-471207" y="3215792"/>
              <a:chExt cx="3339342" cy="2409172"/>
            </a:xfrm>
          </p:grpSpPr>
          <p:grpSp>
            <p:nvGrpSpPr>
              <p:cNvPr id="18792" name="Google Shape;18792;p39"/>
              <p:cNvGrpSpPr/>
              <p:nvPr/>
            </p:nvGrpSpPr>
            <p:grpSpPr>
              <a:xfrm rot="-4199403" flipH="1">
                <a:off x="-22239" y="3308503"/>
                <a:ext cx="1699178" cy="2145157"/>
                <a:chOff x="146217" y="2712579"/>
                <a:chExt cx="1552966" cy="1960401"/>
              </a:xfrm>
            </p:grpSpPr>
            <p:grpSp>
              <p:nvGrpSpPr>
                <p:cNvPr id="18793" name="Google Shape;18793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794" name="Google Shape;1879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5" name="Google Shape;1879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6" name="Google Shape;1879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7" name="Google Shape;1879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8" name="Google Shape;1879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9" name="Google Shape;1879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0" name="Google Shape;1880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1" name="Google Shape;1880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2" name="Google Shape;1880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3" name="Google Shape;1880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4" name="Google Shape;1880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5" name="Google Shape;1880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6" name="Google Shape;1880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7" name="Google Shape;1880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08" name="Google Shape;18808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809" name="Google Shape;18809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0" name="Google Shape;18810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1" name="Google Shape;18811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2" name="Google Shape;18812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3" name="Google Shape;18813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4" name="Google Shape;18814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5" name="Google Shape;18815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6" name="Google Shape;18816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7" name="Google Shape;18817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8" name="Google Shape;18818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9" name="Google Shape;18819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0" name="Google Shape;18820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1" name="Google Shape;18821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2" name="Google Shape;18822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23" name="Google Shape;18823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824" name="Google Shape;18824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5" name="Google Shape;18825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6" name="Google Shape;18826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7" name="Google Shape;18827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8" name="Google Shape;18828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9" name="Google Shape;18829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0" name="Google Shape;18830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1" name="Google Shape;18831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2" name="Google Shape;18832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3" name="Google Shape;18833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4" name="Google Shape;18834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5" name="Google Shape;18835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6" name="Google Shape;18836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7" name="Google Shape;18837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838" name="Google Shape;18838;p39"/>
              <p:cNvGrpSpPr/>
              <p:nvPr/>
            </p:nvGrpSpPr>
            <p:grpSpPr>
              <a:xfrm rot="4112102" flipH="1">
                <a:off x="709472" y="3369139"/>
                <a:ext cx="1699242" cy="2145126"/>
                <a:chOff x="146217" y="2712579"/>
                <a:chExt cx="1552966" cy="1960401"/>
              </a:xfrm>
            </p:grpSpPr>
            <p:grpSp>
              <p:nvGrpSpPr>
                <p:cNvPr id="18839" name="Google Shape;18839;p39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18840" name="Google Shape;18840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1" name="Google Shape;18841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2" name="Google Shape;18842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3" name="Google Shape;18843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4" name="Google Shape;18844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5" name="Google Shape;18845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6" name="Google Shape;18846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7" name="Google Shape;18847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8" name="Google Shape;18848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9" name="Google Shape;18849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0" name="Google Shape;18850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1" name="Google Shape;18851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2" name="Google Shape;18852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3" name="Google Shape;18853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54" name="Google Shape;18854;p39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18855" name="Google Shape;18855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6" name="Google Shape;18856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7" name="Google Shape;18857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8" name="Google Shape;18858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9" name="Google Shape;18859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0" name="Google Shape;18860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1" name="Google Shape;18861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2" name="Google Shape;18862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3" name="Google Shape;18863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4" name="Google Shape;18864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5" name="Google Shape;18865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6" name="Google Shape;18866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7" name="Google Shape;18867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68" name="Google Shape;18868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69" name="Google Shape;18869;p39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18870" name="Google Shape;18870;p39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1" name="Google Shape;18871;p39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2" name="Google Shape;18872;p39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3" name="Google Shape;18873;p39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4" name="Google Shape;18874;p39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5" name="Google Shape;18875;p39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6" name="Google Shape;18876;p39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7" name="Google Shape;18877;p39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8" name="Google Shape;18878;p39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79" name="Google Shape;18879;p39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0" name="Google Shape;18880;p39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1" name="Google Shape;18881;p39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2" name="Google Shape;18882;p39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3" name="Google Shape;18883;p39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8884" name="Google Shape;18884;p39"/>
            <p:cNvSpPr/>
            <p:nvPr/>
          </p:nvSpPr>
          <p:spPr>
            <a:xfrm>
              <a:off x="-90074" y="2009775"/>
              <a:ext cx="1286780" cy="2562428"/>
            </a:xfrm>
            <a:custGeom>
              <a:avLst/>
              <a:gdLst/>
              <a:ahLst/>
              <a:cxnLst/>
              <a:rect l="l" t="t" r="r" b="b"/>
              <a:pathLst>
                <a:path w="61166" h="130970" extrusionOk="0">
                  <a:moveTo>
                    <a:pt x="0" y="4945"/>
                  </a:moveTo>
                  <a:cubicBezTo>
                    <a:pt x="3629" y="-1100"/>
                    <a:pt x="14862" y="-982"/>
                    <a:pt x="21007" y="2474"/>
                  </a:cubicBezTo>
                  <a:cubicBezTo>
                    <a:pt x="29222" y="7094"/>
                    <a:pt x="35824" y="16574"/>
                    <a:pt x="36761" y="25952"/>
                  </a:cubicBezTo>
                  <a:cubicBezTo>
                    <a:pt x="39604" y="54420"/>
                    <a:pt x="17847" y="82376"/>
                    <a:pt x="22551" y="110596"/>
                  </a:cubicBezTo>
                  <a:cubicBezTo>
                    <a:pt x="24060" y="119650"/>
                    <a:pt x="32356" y="129081"/>
                    <a:pt x="41395" y="130675"/>
                  </a:cubicBezTo>
                  <a:cubicBezTo>
                    <a:pt x="48085" y="131855"/>
                    <a:pt x="54721" y="127881"/>
                    <a:pt x="61166" y="125733"/>
                  </a:cubicBezTo>
                </a:path>
              </a:pathLst>
            </a:custGeom>
            <a:noFill/>
            <a:ln w="19050" cap="flat" cmpd="sng">
              <a:solidFill>
                <a:srgbClr val="D4DC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8885" name="Google Shape;18885;p39"/>
            <p:cNvGrpSpPr/>
            <p:nvPr/>
          </p:nvGrpSpPr>
          <p:grpSpPr>
            <a:xfrm rot="-3625968">
              <a:off x="1041729" y="3912668"/>
              <a:ext cx="687114" cy="844725"/>
              <a:chOff x="5835100" y="1235925"/>
              <a:chExt cx="687175" cy="844800"/>
            </a:xfrm>
          </p:grpSpPr>
          <p:sp>
            <p:nvSpPr>
              <p:cNvPr id="18886" name="Google Shape;18886;p39"/>
              <p:cNvSpPr/>
              <p:nvPr/>
            </p:nvSpPr>
            <p:spPr>
              <a:xfrm>
                <a:off x="5901800" y="1460300"/>
                <a:ext cx="4328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7314" h="14510" extrusionOk="0">
                    <a:moveTo>
                      <a:pt x="4503" y="0"/>
                    </a:moveTo>
                    <a:cubicBezTo>
                      <a:pt x="3783" y="0"/>
                      <a:pt x="3090" y="354"/>
                      <a:pt x="2703" y="999"/>
                    </a:cubicBezTo>
                    <a:lnTo>
                      <a:pt x="635" y="4302"/>
                    </a:lnTo>
                    <a:cubicBezTo>
                      <a:pt x="1" y="5303"/>
                      <a:pt x="301" y="6670"/>
                      <a:pt x="1335" y="7304"/>
                    </a:cubicBezTo>
                    <a:lnTo>
                      <a:pt x="12977" y="14509"/>
                    </a:lnTo>
                    <a:lnTo>
                      <a:pt x="17313" y="7537"/>
                    </a:lnTo>
                    <a:lnTo>
                      <a:pt x="5672" y="332"/>
                    </a:lnTo>
                    <a:cubicBezTo>
                      <a:pt x="5305" y="107"/>
                      <a:pt x="4900" y="0"/>
                      <a:pt x="4503" y="0"/>
                    </a:cubicBezTo>
                    <a:close/>
                  </a:path>
                </a:pathLst>
              </a:custGeom>
              <a:solidFill>
                <a:srgbClr val="F1C9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7" name="Google Shape;18887;p39"/>
              <p:cNvSpPr/>
              <p:nvPr/>
            </p:nvSpPr>
            <p:spPr>
              <a:xfrm>
                <a:off x="6226200" y="1648725"/>
                <a:ext cx="16847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7740" extrusionOk="0">
                    <a:moveTo>
                      <a:pt x="4337" y="0"/>
                    </a:moveTo>
                    <a:lnTo>
                      <a:pt x="2102" y="3570"/>
                    </a:lnTo>
                    <a:lnTo>
                      <a:pt x="1" y="6939"/>
                    </a:lnTo>
                    <a:lnTo>
                      <a:pt x="4137" y="7739"/>
                    </a:lnTo>
                    <a:lnTo>
                      <a:pt x="5438" y="5638"/>
                    </a:lnTo>
                    <a:lnTo>
                      <a:pt x="6739" y="3536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8" name="Google Shape;18888;p39"/>
              <p:cNvSpPr/>
              <p:nvPr/>
            </p:nvSpPr>
            <p:spPr>
              <a:xfrm>
                <a:off x="6356300" y="1753800"/>
                <a:ext cx="1384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572" extrusionOk="0">
                    <a:moveTo>
                      <a:pt x="2602" y="0"/>
                    </a:moveTo>
                    <a:lnTo>
                      <a:pt x="1368" y="2002"/>
                    </a:lnTo>
                    <a:lnTo>
                      <a:pt x="1302" y="2102"/>
                    </a:lnTo>
                    <a:lnTo>
                      <a:pt x="1" y="4204"/>
                    </a:lnTo>
                    <a:lnTo>
                      <a:pt x="1835" y="6572"/>
                    </a:lnTo>
                    <a:lnTo>
                      <a:pt x="3703" y="3603"/>
                    </a:lnTo>
                    <a:lnTo>
                      <a:pt x="3637" y="3536"/>
                    </a:lnTo>
                    <a:lnTo>
                      <a:pt x="3703" y="3570"/>
                    </a:lnTo>
                    <a:lnTo>
                      <a:pt x="5538" y="634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89" name="Google Shape;18889;p39"/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18890" name="Google Shape;18890;p39"/>
                <p:cNvSpPr/>
                <p:nvPr/>
              </p:nvSpPr>
              <p:spPr>
                <a:xfrm>
                  <a:off x="6448875" y="1843025"/>
                  <a:ext cx="55900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436" fill="none" extrusionOk="0">
                      <a:moveTo>
                        <a:pt x="0" y="1"/>
                      </a:moveTo>
                      <a:lnTo>
                        <a:pt x="2235" y="1435"/>
                      </a:lnTo>
                    </a:path>
                  </a:pathLst>
                </a:custGeom>
                <a:noFill/>
                <a:ln w="10850" cap="flat" cmpd="sng">
                  <a:solidFill>
                    <a:srgbClr val="E7A662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891" name="Google Shape;18891;p39"/>
                <p:cNvGrpSpPr/>
                <p:nvPr/>
              </p:nvGrpSpPr>
              <p:grpSpPr>
                <a:xfrm>
                  <a:off x="5952675" y="1472150"/>
                  <a:ext cx="569600" cy="420550"/>
                  <a:chOff x="5952675" y="1472150"/>
                  <a:chExt cx="569600" cy="420550"/>
                </a:xfrm>
              </p:grpSpPr>
              <p:sp>
                <p:nvSpPr>
                  <p:cNvPr id="18892" name="Google Shape;18892;p39"/>
                  <p:cNvSpPr/>
                  <p:nvPr/>
                </p:nvSpPr>
                <p:spPr>
                  <a:xfrm>
                    <a:off x="6329625" y="1737125"/>
                    <a:ext cx="91750" cy="12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4871" extrusionOk="0">
                        <a:moveTo>
                          <a:pt x="2602" y="0"/>
                        </a:moveTo>
                        <a:lnTo>
                          <a:pt x="0" y="4203"/>
                        </a:lnTo>
                        <a:lnTo>
                          <a:pt x="1068" y="4871"/>
                        </a:lnTo>
                        <a:lnTo>
                          <a:pt x="3669" y="667"/>
                        </a:lnTo>
                        <a:lnTo>
                          <a:pt x="2602" y="0"/>
                        </a:ln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3" name="Google Shape;18893;p39"/>
                  <p:cNvSpPr/>
                  <p:nvPr/>
                </p:nvSpPr>
                <p:spPr>
                  <a:xfrm>
                    <a:off x="5952675" y="1472150"/>
                    <a:ext cx="145975" cy="2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9" h="8465" extrusionOk="0">
                        <a:moveTo>
                          <a:pt x="5196" y="1"/>
                        </a:moveTo>
                        <a:cubicBezTo>
                          <a:pt x="5016" y="1"/>
                          <a:pt x="4843" y="90"/>
                          <a:pt x="4737" y="259"/>
                        </a:cubicBezTo>
                        <a:lnTo>
                          <a:pt x="167" y="7631"/>
                        </a:lnTo>
                        <a:cubicBezTo>
                          <a:pt x="1" y="7897"/>
                          <a:pt x="67" y="8231"/>
                          <a:pt x="334" y="8398"/>
                        </a:cubicBezTo>
                        <a:cubicBezTo>
                          <a:pt x="412" y="8442"/>
                          <a:pt x="505" y="8464"/>
                          <a:pt x="599" y="8464"/>
                        </a:cubicBezTo>
                        <a:cubicBezTo>
                          <a:pt x="786" y="8464"/>
                          <a:pt x="979" y="8376"/>
                          <a:pt x="1068" y="8198"/>
                        </a:cubicBezTo>
                        <a:lnTo>
                          <a:pt x="5671" y="826"/>
                        </a:lnTo>
                        <a:cubicBezTo>
                          <a:pt x="5838" y="592"/>
                          <a:pt x="5738" y="225"/>
                          <a:pt x="5505" y="92"/>
                        </a:cubicBezTo>
                        <a:cubicBezTo>
                          <a:pt x="5407" y="31"/>
                          <a:pt x="5300" y="1"/>
                          <a:pt x="5196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4" name="Google Shape;18894;p39"/>
                  <p:cNvSpPr/>
                  <p:nvPr/>
                </p:nvSpPr>
                <p:spPr>
                  <a:xfrm>
                    <a:off x="6477950" y="1857975"/>
                    <a:ext cx="44325" cy="3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" h="1389" extrusionOk="0">
                        <a:moveTo>
                          <a:pt x="879" y="1"/>
                        </a:moveTo>
                        <a:cubicBezTo>
                          <a:pt x="652" y="1"/>
                          <a:pt x="436" y="119"/>
                          <a:pt x="305" y="337"/>
                        </a:cubicBezTo>
                        <a:cubicBezTo>
                          <a:pt x="1" y="793"/>
                          <a:pt x="362" y="1388"/>
                          <a:pt x="884" y="1388"/>
                        </a:cubicBezTo>
                        <a:cubicBezTo>
                          <a:pt x="934" y="1388"/>
                          <a:pt x="986" y="1383"/>
                          <a:pt x="1039" y="1371"/>
                        </a:cubicBezTo>
                        <a:cubicBezTo>
                          <a:pt x="1639" y="1204"/>
                          <a:pt x="1773" y="403"/>
                          <a:pt x="1239" y="103"/>
                        </a:cubicBezTo>
                        <a:cubicBezTo>
                          <a:pt x="1123" y="34"/>
                          <a:pt x="1000" y="1"/>
                          <a:pt x="879" y="1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895" name="Google Shape;18895;p39"/>
              <p:cNvGrpSpPr/>
              <p:nvPr/>
            </p:nvGrpSpPr>
            <p:grpSpPr>
              <a:xfrm>
                <a:off x="5835100" y="1235925"/>
                <a:ext cx="640475" cy="844800"/>
                <a:chOff x="5835100" y="1235925"/>
                <a:chExt cx="640475" cy="844800"/>
              </a:xfrm>
            </p:grpSpPr>
            <p:grpSp>
              <p:nvGrpSpPr>
                <p:cNvPr id="18896" name="Google Shape;18896;p39"/>
                <p:cNvGrpSpPr/>
                <p:nvPr/>
              </p:nvGrpSpPr>
              <p:grpSpPr>
                <a:xfrm>
                  <a:off x="6139475" y="1235925"/>
                  <a:ext cx="336100" cy="354450"/>
                  <a:chOff x="6139475" y="1235925"/>
                  <a:chExt cx="336100" cy="354450"/>
                </a:xfrm>
              </p:grpSpPr>
              <p:sp>
                <p:nvSpPr>
                  <p:cNvPr id="18897" name="Google Shape;18897;p39"/>
                  <p:cNvSpPr/>
                  <p:nvPr/>
                </p:nvSpPr>
                <p:spPr>
                  <a:xfrm>
                    <a:off x="6139475" y="123592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7373" y="14111"/>
                        </a:moveTo>
                        <a:cubicBezTo>
                          <a:pt x="7473" y="14177"/>
                          <a:pt x="7573" y="14144"/>
                          <a:pt x="7640" y="14077"/>
                        </a:cubicBezTo>
                        <a:lnTo>
                          <a:pt x="13410" y="4804"/>
                        </a:lnTo>
                        <a:cubicBezTo>
                          <a:pt x="13444" y="4704"/>
                          <a:pt x="13410" y="4604"/>
                          <a:pt x="13310" y="4537"/>
                        </a:cubicBezTo>
                        <a:lnTo>
                          <a:pt x="6072" y="34"/>
                        </a:lnTo>
                        <a:cubicBezTo>
                          <a:pt x="6005" y="1"/>
                          <a:pt x="5872" y="1"/>
                          <a:pt x="5805" y="101"/>
                        </a:cubicBezTo>
                        <a:lnTo>
                          <a:pt x="67" y="9341"/>
                        </a:lnTo>
                        <a:cubicBezTo>
                          <a:pt x="1" y="9441"/>
                          <a:pt x="34" y="9574"/>
                          <a:pt x="134" y="9608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8" name="Google Shape;18898;p39"/>
                  <p:cNvSpPr/>
                  <p:nvPr/>
                </p:nvSpPr>
                <p:spPr>
                  <a:xfrm>
                    <a:off x="6172825" y="1255950"/>
                    <a:ext cx="148475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41" fill="none" extrusionOk="0">
                        <a:moveTo>
                          <a:pt x="5939" y="0"/>
                        </a:moveTo>
                        <a:lnTo>
                          <a:pt x="1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9" name="Google Shape;18899;p39"/>
                  <p:cNvSpPr/>
                  <p:nvPr/>
                </p:nvSpPr>
                <p:spPr>
                  <a:xfrm>
                    <a:off x="6210375" y="12793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0" name="Google Shape;18900;p39"/>
                  <p:cNvSpPr/>
                  <p:nvPr/>
                </p:nvSpPr>
                <p:spPr>
                  <a:xfrm>
                    <a:off x="6247900" y="130265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1" name="Google Shape;18901;p39"/>
                  <p:cNvSpPr/>
                  <p:nvPr/>
                </p:nvSpPr>
                <p:spPr>
                  <a:xfrm>
                    <a:off x="6285425" y="13260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2" name="Google Shape;18902;p39"/>
                  <p:cNvSpPr/>
                  <p:nvPr/>
                </p:nvSpPr>
                <p:spPr>
                  <a:xfrm>
                    <a:off x="6262075" y="1275125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3" name="Google Shape;18903;p39"/>
                  <p:cNvSpPr/>
                  <p:nvPr/>
                </p:nvSpPr>
                <p:spPr>
                  <a:xfrm>
                    <a:off x="6237050" y="1315150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4" name="Google Shape;18904;p39"/>
                  <p:cNvSpPr/>
                  <p:nvPr/>
                </p:nvSpPr>
                <p:spPr>
                  <a:xfrm>
                    <a:off x="6212875" y="1354350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0"/>
                        </a:moveTo>
                        <a:lnTo>
                          <a:pt x="7572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5" name="Google Shape;18905;p39"/>
                  <p:cNvSpPr/>
                  <p:nvPr/>
                </p:nvSpPr>
                <p:spPr>
                  <a:xfrm>
                    <a:off x="6187850" y="1394375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6" name="Google Shape;18906;p39"/>
                  <p:cNvSpPr/>
                  <p:nvPr/>
                </p:nvSpPr>
                <p:spPr>
                  <a:xfrm>
                    <a:off x="6162825" y="1434400"/>
                    <a:ext cx="190175" cy="11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5" fill="none" extrusionOk="0">
                        <a:moveTo>
                          <a:pt x="1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7" name="Google Shape;18907;p39"/>
                  <p:cNvSpPr/>
                  <p:nvPr/>
                </p:nvSpPr>
                <p:spPr>
                  <a:xfrm>
                    <a:off x="6201200" y="152697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967" y="0"/>
                        </a:moveTo>
                        <a:lnTo>
                          <a:pt x="0" y="156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908" name="Google Shape;18908;p39"/>
                <p:cNvGrpSpPr/>
                <p:nvPr/>
              </p:nvGrpSpPr>
              <p:grpSpPr>
                <a:xfrm>
                  <a:off x="5835100" y="1726275"/>
                  <a:ext cx="336100" cy="354450"/>
                  <a:chOff x="5835100" y="1726275"/>
                  <a:chExt cx="336100" cy="354450"/>
                </a:xfrm>
              </p:grpSpPr>
              <p:sp>
                <p:nvSpPr>
                  <p:cNvPr id="18909" name="Google Shape;18909;p39"/>
                  <p:cNvSpPr/>
                  <p:nvPr/>
                </p:nvSpPr>
                <p:spPr>
                  <a:xfrm>
                    <a:off x="5835100" y="172627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13310" y="4571"/>
                        </a:moveTo>
                        <a:cubicBezTo>
                          <a:pt x="13410" y="4604"/>
                          <a:pt x="13443" y="4737"/>
                          <a:pt x="13410" y="4838"/>
                        </a:cubicBezTo>
                        <a:lnTo>
                          <a:pt x="7639" y="14077"/>
                        </a:lnTo>
                        <a:cubicBezTo>
                          <a:pt x="7572" y="14178"/>
                          <a:pt x="7472" y="14178"/>
                          <a:pt x="7372" y="14144"/>
                        </a:cubicBezTo>
                        <a:lnTo>
                          <a:pt x="134" y="9641"/>
                        </a:lnTo>
                        <a:cubicBezTo>
                          <a:pt x="34" y="9574"/>
                          <a:pt x="0" y="9474"/>
                          <a:pt x="67" y="9374"/>
                        </a:cubicBezTo>
                        <a:lnTo>
                          <a:pt x="5804" y="101"/>
                        </a:lnTo>
                        <a:cubicBezTo>
                          <a:pt x="5871" y="34"/>
                          <a:pt x="5971" y="1"/>
                          <a:pt x="6071" y="67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0" name="Google Shape;18910;p39"/>
                  <p:cNvSpPr/>
                  <p:nvPr/>
                </p:nvSpPr>
                <p:spPr>
                  <a:xfrm>
                    <a:off x="5868450" y="1746300"/>
                    <a:ext cx="14762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" h="9574" fill="none" extrusionOk="0">
                        <a:moveTo>
                          <a:pt x="1" y="9574"/>
                        </a:moveTo>
                        <a:lnTo>
                          <a:pt x="5905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1" name="Google Shape;18911;p39"/>
                  <p:cNvSpPr/>
                  <p:nvPr/>
                </p:nvSpPr>
                <p:spPr>
                  <a:xfrm>
                    <a:off x="5905975" y="17696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2" name="Google Shape;18912;p39"/>
                  <p:cNvSpPr/>
                  <p:nvPr/>
                </p:nvSpPr>
                <p:spPr>
                  <a:xfrm>
                    <a:off x="5943500" y="179300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3" name="Google Shape;18913;p39"/>
                  <p:cNvSpPr/>
                  <p:nvPr/>
                </p:nvSpPr>
                <p:spPr>
                  <a:xfrm>
                    <a:off x="5981025" y="18163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4" name="Google Shape;18914;p39"/>
                  <p:cNvSpPr/>
                  <p:nvPr/>
                </p:nvSpPr>
                <p:spPr>
                  <a:xfrm>
                    <a:off x="5859275" y="1923100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5" name="Google Shape;18915;p39"/>
                  <p:cNvSpPr/>
                  <p:nvPr/>
                </p:nvSpPr>
                <p:spPr>
                  <a:xfrm>
                    <a:off x="5884300" y="1883900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6" name="Google Shape;18916;p39"/>
                  <p:cNvSpPr/>
                  <p:nvPr/>
                </p:nvSpPr>
                <p:spPr>
                  <a:xfrm>
                    <a:off x="5908475" y="1843875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7" name="Google Shape;18917;p39"/>
                  <p:cNvSpPr/>
                  <p:nvPr/>
                </p:nvSpPr>
                <p:spPr>
                  <a:xfrm>
                    <a:off x="5933500" y="1803825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1"/>
                        </a:moveTo>
                        <a:lnTo>
                          <a:pt x="7573" y="473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8" name="Google Shape;18918;p39"/>
                  <p:cNvSpPr/>
                  <p:nvPr/>
                </p:nvSpPr>
                <p:spPr>
                  <a:xfrm>
                    <a:off x="5957675" y="1764650"/>
                    <a:ext cx="19017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4" fill="none" extrusionOk="0">
                        <a:moveTo>
                          <a:pt x="1" y="0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9" name="Google Shape;18919;p39"/>
                  <p:cNvSpPr/>
                  <p:nvPr/>
                </p:nvSpPr>
                <p:spPr>
                  <a:xfrm>
                    <a:off x="6068600" y="173962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0" y="1568"/>
                        </a:moveTo>
                        <a:lnTo>
                          <a:pt x="96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rgbClr val="E7A662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8920" name="Google Shape;18920;p39"/>
              <p:cNvSpPr/>
              <p:nvPr/>
            </p:nvSpPr>
            <p:spPr>
              <a:xfrm>
                <a:off x="6019400" y="1659525"/>
                <a:ext cx="11342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2939" extrusionOk="0">
                    <a:moveTo>
                      <a:pt x="286" y="1"/>
                    </a:moveTo>
                    <a:cubicBezTo>
                      <a:pt x="214" y="1"/>
                      <a:pt x="143" y="38"/>
                      <a:pt x="100" y="102"/>
                    </a:cubicBezTo>
                    <a:cubicBezTo>
                      <a:pt x="0" y="236"/>
                      <a:pt x="34" y="369"/>
                      <a:pt x="167" y="436"/>
                    </a:cubicBezTo>
                    <a:lnTo>
                      <a:pt x="4137" y="2904"/>
                    </a:lnTo>
                    <a:cubicBezTo>
                      <a:pt x="4172" y="2928"/>
                      <a:pt x="4212" y="2939"/>
                      <a:pt x="4253" y="2939"/>
                    </a:cubicBezTo>
                    <a:cubicBezTo>
                      <a:pt x="4327" y="2939"/>
                      <a:pt x="4406" y="2902"/>
                      <a:pt x="4470" y="2837"/>
                    </a:cubicBezTo>
                    <a:cubicBezTo>
                      <a:pt x="4537" y="2704"/>
                      <a:pt x="4503" y="2571"/>
                      <a:pt x="4370" y="2504"/>
                    </a:cubicBezTo>
                    <a:lnTo>
                      <a:pt x="401" y="35"/>
                    </a:lnTo>
                    <a:cubicBezTo>
                      <a:pt x="365" y="12"/>
                      <a:pt x="325" y="1"/>
                      <a:pt x="286" y="1"/>
                    </a:cubicBezTo>
                    <a:close/>
                  </a:path>
                </a:pathLst>
              </a:custGeom>
              <a:solidFill>
                <a:srgbClr val="141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18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22" name="Google Shape;18922;p40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8923" name="Google Shape;18923;p40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24" name="Google Shape;18924;p40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8925" name="Google Shape;18925;p40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6" name="Google Shape;18926;p40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7" name="Google Shape;18927;p40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8" name="Google Shape;18928;p40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9" name="Google Shape;18929;p40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0" name="Google Shape;18930;p40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1" name="Google Shape;18931;p40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2" name="Google Shape;18932;p40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3" name="Google Shape;18933;p40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4" name="Google Shape;18934;p40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5" name="Google Shape;18935;p40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6" name="Google Shape;18936;p40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7" name="Google Shape;18937;p40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8" name="Google Shape;18938;p40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9" name="Google Shape;18939;p40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0" name="Google Shape;18940;p40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1" name="Google Shape;18941;p40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2" name="Google Shape;18942;p40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3" name="Google Shape;18943;p40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4" name="Google Shape;18944;p40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5" name="Google Shape;18945;p40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6" name="Google Shape;18946;p40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7" name="Google Shape;18947;p40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8" name="Google Shape;18948;p40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9" name="Google Shape;18949;p40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50" name="Google Shape;18950;p40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8951" name="Google Shape;18951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2" name="Google Shape;18952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3" name="Google Shape;18953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4" name="Google Shape;18954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5" name="Google Shape;18955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6" name="Google Shape;18956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7" name="Google Shape;18957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8" name="Google Shape;18958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9" name="Google Shape;18959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0" name="Google Shape;18960;p40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1" name="Google Shape;18961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2" name="Google Shape;18962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3" name="Google Shape;18963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4" name="Google Shape;18964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5" name="Google Shape;18965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6" name="Google Shape;18966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7" name="Google Shape;18967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8" name="Google Shape;18968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9" name="Google Shape;18969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0" name="Google Shape;18970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1" name="Google Shape;18971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2" name="Google Shape;18972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3" name="Google Shape;18973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4" name="Google Shape;18974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5" name="Google Shape;18975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6" name="Google Shape;18976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77" name="Google Shape;18977;p40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8" name="Google Shape;18978;p40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9" name="Google Shape;18979;p40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0" name="Google Shape;18980;p40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1" name="Google Shape;18981;p40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2" name="Google Shape;18982;p40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3" name="Google Shape;18983;p40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4" name="Google Shape;18984;p40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5" name="Google Shape;18985;p40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6" name="Google Shape;18986;p40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7" name="Google Shape;18987;p40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8" name="Google Shape;18988;p40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9" name="Google Shape;18989;p40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0" name="Google Shape;18990;p40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1" name="Google Shape;18991;p40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2" name="Google Shape;18992;p40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3" name="Google Shape;18993;p40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4" name="Google Shape;18994;p40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5" name="Google Shape;18995;p40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6" name="Google Shape;18996;p40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7" name="Google Shape;18997;p40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8" name="Google Shape;18998;p40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9" name="Google Shape;18999;p40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0" name="Google Shape;19000;p40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1" name="Google Shape;19001;p40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2" name="Google Shape;19002;p40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3" name="Google Shape;19003;p40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4" name="Google Shape;19004;p40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5" name="Google Shape;19005;p40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6" name="Google Shape;19006;p40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7" name="Google Shape;19007;p40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8" name="Google Shape;19008;p40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9" name="Google Shape;19009;p40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0" name="Google Shape;19010;p40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1" name="Google Shape;19011;p40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2" name="Google Shape;19012;p40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3" name="Google Shape;19013;p40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4" name="Google Shape;19014;p40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5" name="Google Shape;19015;p40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6" name="Google Shape;19016;p40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7" name="Google Shape;19017;p40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8" name="Google Shape;19018;p40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9" name="Google Shape;19019;p40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0" name="Google Shape;19020;p40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1" name="Google Shape;19021;p40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2" name="Google Shape;19022;p40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3" name="Google Shape;19023;p40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4" name="Google Shape;19024;p40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5" name="Google Shape;19025;p40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6" name="Google Shape;19026;p40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7" name="Google Shape;19027;p40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8" name="Google Shape;19028;p40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9" name="Google Shape;19029;p40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0" name="Google Shape;19030;p40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1" name="Google Shape;19031;p40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2" name="Google Shape;19032;p40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3" name="Google Shape;19033;p40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4" name="Google Shape;19034;p40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5" name="Google Shape;19035;p40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6" name="Google Shape;19036;p40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7" name="Google Shape;19037;p40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8" name="Google Shape;19038;p40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9" name="Google Shape;19039;p40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0" name="Google Shape;19040;p40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1" name="Google Shape;19041;p40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2" name="Google Shape;19042;p40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3" name="Google Shape;19043;p40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4" name="Google Shape;19044;p40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5" name="Google Shape;19045;p40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6" name="Google Shape;19046;p40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7" name="Google Shape;19047;p40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8" name="Google Shape;19048;p40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9" name="Google Shape;19049;p40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0" name="Google Shape;19050;p40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1" name="Google Shape;19051;p40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2" name="Google Shape;19052;p40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3" name="Google Shape;19053;p40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4" name="Google Shape;19054;p40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5" name="Google Shape;19055;p40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6" name="Google Shape;19056;p40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7" name="Google Shape;19057;p40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8" name="Google Shape;19058;p40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9" name="Google Shape;19059;p40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0" name="Google Shape;19060;p40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1" name="Google Shape;19061;p40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2" name="Google Shape;19062;p40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3" name="Google Shape;19063;p40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4" name="Google Shape;19064;p40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5" name="Google Shape;19065;p40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6" name="Google Shape;19066;p40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7" name="Google Shape;19067;p40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8" name="Google Shape;19068;p40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9" name="Google Shape;19069;p40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0" name="Google Shape;19070;p40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1" name="Google Shape;19071;p40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2" name="Google Shape;19072;p40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3" name="Google Shape;19073;p40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4" name="Google Shape;19074;p40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5" name="Google Shape;19075;p40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6" name="Google Shape;19076;p40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77" name="Google Shape;19077;p40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9078" name="Google Shape;19078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9" name="Google Shape;19079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0" name="Google Shape;19080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1" name="Google Shape;19081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2" name="Google Shape;19082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3" name="Google Shape;19083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4" name="Google Shape;19084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5" name="Google Shape;19085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6" name="Google Shape;19086;p4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7" name="Google Shape;19087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8" name="Google Shape;19088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9" name="Google Shape;19089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0" name="Google Shape;19090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1" name="Google Shape;19091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2" name="Google Shape;19092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3" name="Google Shape;19093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4" name="Google Shape;19094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5" name="Google Shape;19095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6" name="Google Shape;19096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7" name="Google Shape;19097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8" name="Google Shape;19098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9" name="Google Shape;19099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0" name="Google Shape;19100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1" name="Google Shape;19101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2" name="Google Shape;19102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3" name="Google Shape;19103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4" name="Google Shape;19104;p40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5" name="Google Shape;19105;p40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6" name="Google Shape;19106;p40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7" name="Google Shape;19107;p40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8" name="Google Shape;19108;p40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09" name="Google Shape;19109;p40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110" name="Google Shape;19110;p40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1" name="Google Shape;19111;p40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2" name="Google Shape;19112;p40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3" name="Google Shape;19113;p40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4" name="Google Shape;19114;p40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5" name="Google Shape;19115;p40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6" name="Google Shape;19116;p40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7" name="Google Shape;19117;p40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8" name="Google Shape;19118;p40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9" name="Google Shape;19119;p40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0" name="Google Shape;19120;p40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1" name="Google Shape;19121;p40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2" name="Google Shape;19122;p40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3" name="Google Shape;19123;p40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4" name="Google Shape;19124;p40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5" name="Google Shape;19125;p40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6" name="Google Shape;19126;p40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7" name="Google Shape;19127;p40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8" name="Google Shape;19128;p40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9" name="Google Shape;19129;p40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0" name="Google Shape;19130;p40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1" name="Google Shape;19131;p40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2" name="Google Shape;19132;p40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3" name="Google Shape;19133;p40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4" name="Google Shape;19134;p40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5" name="Google Shape;19135;p40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36" name="Google Shape;19136;p40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37" name="Google Shape;19137;p40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9138" name="Google Shape;19138;p40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9" name="Google Shape;19139;p40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0" name="Google Shape;19140;p40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1" name="Google Shape;19141;p40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2" name="Google Shape;19142;p40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3" name="Google Shape;19143;p40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4" name="Google Shape;19144;p40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5" name="Google Shape;19145;p40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6" name="Google Shape;19146;p40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7" name="Google Shape;19147;p40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8" name="Google Shape;19148;p40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9" name="Google Shape;19149;p40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0" name="Google Shape;19150;p40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1" name="Google Shape;19151;p40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2" name="Google Shape;19152;p40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3" name="Google Shape;19153;p40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4" name="Google Shape;19154;p40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5" name="Google Shape;19155;p40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6" name="Google Shape;19156;p40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7" name="Google Shape;19157;p40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8" name="Google Shape;19158;p40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9" name="Google Shape;19159;p40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0" name="Google Shape;19160;p40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1" name="Google Shape;19161;p40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2" name="Google Shape;19162;p40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3" name="Google Shape;19163;p40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64" name="Google Shape;19164;p40"/>
          <p:cNvGrpSpPr/>
          <p:nvPr/>
        </p:nvGrpSpPr>
        <p:grpSpPr>
          <a:xfrm>
            <a:off x="-706730" y="-247937"/>
            <a:ext cx="3399044" cy="3421986"/>
            <a:chOff x="-706730" y="-247937"/>
            <a:chExt cx="3399044" cy="3421986"/>
          </a:xfrm>
        </p:grpSpPr>
        <p:grpSp>
          <p:nvGrpSpPr>
            <p:cNvPr id="19165" name="Google Shape;19165;p40"/>
            <p:cNvGrpSpPr/>
            <p:nvPr/>
          </p:nvGrpSpPr>
          <p:grpSpPr>
            <a:xfrm>
              <a:off x="-706730" y="-247937"/>
              <a:ext cx="3399044" cy="3421986"/>
              <a:chOff x="-513630" y="-410112"/>
              <a:chExt cx="3399044" cy="3421986"/>
            </a:xfrm>
          </p:grpSpPr>
          <p:grpSp>
            <p:nvGrpSpPr>
              <p:cNvPr id="19166" name="Google Shape;19166;p40"/>
              <p:cNvGrpSpPr/>
              <p:nvPr/>
            </p:nvGrpSpPr>
            <p:grpSpPr>
              <a:xfrm>
                <a:off x="-289105" y="-410112"/>
                <a:ext cx="3174520" cy="3421986"/>
                <a:chOff x="-289105" y="-410112"/>
                <a:chExt cx="3174520" cy="3421986"/>
              </a:xfrm>
            </p:grpSpPr>
            <p:grpSp>
              <p:nvGrpSpPr>
                <p:cNvPr id="19167" name="Google Shape;19167;p40"/>
                <p:cNvGrpSpPr/>
                <p:nvPr/>
              </p:nvGrpSpPr>
              <p:grpSpPr>
                <a:xfrm rot="-2528748" flipH="1">
                  <a:off x="1139937" y="1544051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19168" name="Google Shape;19168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69" name="Google Shape;19169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0" name="Google Shape;19170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1" name="Google Shape;19171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2" name="Google Shape;19172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3" name="Google Shape;19173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4" name="Google Shape;19174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5" name="Google Shape;19175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6" name="Google Shape;19176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7" name="Google Shape;19177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8" name="Google Shape;19178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9" name="Google Shape;19179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0" name="Google Shape;19180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1" name="Google Shape;19181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82" name="Google Shape;19182;p40"/>
                <p:cNvGrpSpPr/>
                <p:nvPr/>
              </p:nvGrpSpPr>
              <p:grpSpPr>
                <a:xfrm rot="1033525" flipH="1">
                  <a:off x="1574028" y="81642"/>
                  <a:ext cx="1240716" cy="665175"/>
                  <a:chOff x="5206900" y="826150"/>
                  <a:chExt cx="599275" cy="321250"/>
                </a:xfrm>
              </p:grpSpPr>
              <p:sp>
                <p:nvSpPr>
                  <p:cNvPr id="19183" name="Google Shape;19183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4" name="Google Shape;19184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5" name="Google Shape;19185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6" name="Google Shape;19186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7" name="Google Shape;19187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8" name="Google Shape;19188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9" name="Google Shape;19189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0" name="Google Shape;19190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1" name="Google Shape;19191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2" name="Google Shape;19192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3" name="Google Shape;19193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4" name="Google Shape;19194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5" name="Google Shape;19195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6" name="Google Shape;19196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197" name="Google Shape;19197;p40"/>
                <p:cNvGrpSpPr/>
                <p:nvPr/>
              </p:nvGrpSpPr>
              <p:grpSpPr>
                <a:xfrm rot="6256591">
                  <a:off x="1268807" y="629246"/>
                  <a:ext cx="1240826" cy="665092"/>
                  <a:chOff x="5206900" y="826150"/>
                  <a:chExt cx="599275" cy="321250"/>
                </a:xfrm>
              </p:grpSpPr>
              <p:sp>
                <p:nvSpPr>
                  <p:cNvPr id="19198" name="Google Shape;19198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9" name="Google Shape;19199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0" name="Google Shape;19200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1" name="Google Shape;19201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2" name="Google Shape;19202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3" name="Google Shape;19203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4" name="Google Shape;19204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5" name="Google Shape;19205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6" name="Google Shape;19206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7" name="Google Shape;19207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8" name="Google Shape;19208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9" name="Google Shape;19209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0" name="Google Shape;19210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1" name="Google Shape;19211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212" name="Google Shape;19212;p40"/>
                <p:cNvGrpSpPr/>
                <p:nvPr/>
              </p:nvGrpSpPr>
              <p:grpSpPr>
                <a:xfrm flipH="1">
                  <a:off x="-35240" y="866804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19213" name="Google Shape;19213;p40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19214" name="Google Shape;19214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5" name="Google Shape;19215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6" name="Google Shape;19216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7" name="Google Shape;19217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8" name="Google Shape;19218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9" name="Google Shape;19219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0" name="Google Shape;19220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1" name="Google Shape;19221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2" name="Google Shape;19222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3" name="Google Shape;19223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4" name="Google Shape;19224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5" name="Google Shape;19225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6" name="Google Shape;19226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7" name="Google Shape;19227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228" name="Google Shape;19228;p40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19229" name="Google Shape;19229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0" name="Google Shape;19230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1" name="Google Shape;19231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2" name="Google Shape;19232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3" name="Google Shape;19233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4" name="Google Shape;19234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5" name="Google Shape;19235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6" name="Google Shape;19236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7" name="Google Shape;19237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8" name="Google Shape;19238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9" name="Google Shape;19239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0" name="Google Shape;19240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1" name="Google Shape;19241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2" name="Google Shape;19242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243" name="Google Shape;19243;p40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19244" name="Google Shape;19244;p40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5" name="Google Shape;19245;p40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6" name="Google Shape;19246;p40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7" name="Google Shape;19247;p40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8" name="Google Shape;19248;p40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9" name="Google Shape;19249;p40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0" name="Google Shape;19250;p40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1" name="Google Shape;19251;p40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2" name="Google Shape;19252;p40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3" name="Google Shape;19253;p40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4" name="Google Shape;19254;p40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5" name="Google Shape;19255;p40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6" name="Google Shape;19256;p40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7" name="Google Shape;19257;p40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rgbClr val="E7A66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9258" name="Google Shape;19258;p40"/>
                <p:cNvGrpSpPr/>
                <p:nvPr/>
              </p:nvGrpSpPr>
              <p:grpSpPr>
                <a:xfrm rot="446386">
                  <a:off x="1421080" y="781885"/>
                  <a:ext cx="1240817" cy="665090"/>
                  <a:chOff x="5206900" y="826150"/>
                  <a:chExt cx="599275" cy="321250"/>
                </a:xfrm>
              </p:grpSpPr>
              <p:sp>
                <p:nvSpPr>
                  <p:cNvPr id="19259" name="Google Shape;19259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0" name="Google Shape;19260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1" name="Google Shape;19261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2" name="Google Shape;19262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3" name="Google Shape;19263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4" name="Google Shape;19264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5" name="Google Shape;19265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6" name="Google Shape;19266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7" name="Google Shape;19267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8" name="Google Shape;19268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9" name="Google Shape;19269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0" name="Google Shape;19270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1" name="Google Shape;19271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2" name="Google Shape;19272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273" name="Google Shape;19273;p40"/>
                <p:cNvGrpSpPr/>
                <p:nvPr/>
              </p:nvGrpSpPr>
              <p:grpSpPr>
                <a:xfrm rot="-2528748" flipH="1">
                  <a:off x="-226338" y="-79824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19274" name="Google Shape;19274;p40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5" name="Google Shape;19275;p40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6" name="Google Shape;19276;p40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7" name="Google Shape;19277;p40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8" name="Google Shape;19278;p40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9" name="Google Shape;19279;p40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0" name="Google Shape;19280;p40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1" name="Google Shape;19281;p40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2" name="Google Shape;19282;p40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3" name="Google Shape;19283;p40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4" name="Google Shape;19284;p40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5" name="Google Shape;19285;p40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6" name="Google Shape;19286;p40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7" name="Google Shape;19287;p40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rgbClr val="E7A66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288" name="Google Shape;19288;p40"/>
              <p:cNvGrpSpPr/>
              <p:nvPr/>
            </p:nvGrpSpPr>
            <p:grpSpPr>
              <a:xfrm>
                <a:off x="-513630" y="35479"/>
                <a:ext cx="2745498" cy="1748548"/>
                <a:chOff x="1270425" y="2070325"/>
                <a:chExt cx="1769805" cy="1127150"/>
              </a:xfrm>
            </p:grpSpPr>
            <p:grpSp>
              <p:nvGrpSpPr>
                <p:cNvPr id="19289" name="Google Shape;19289;p40"/>
                <p:cNvGrpSpPr/>
                <p:nvPr/>
              </p:nvGrpSpPr>
              <p:grpSpPr>
                <a:xfrm>
                  <a:off x="1582562" y="2070325"/>
                  <a:ext cx="1123518" cy="1127150"/>
                  <a:chOff x="1582562" y="2070325"/>
                  <a:chExt cx="1123518" cy="1127150"/>
                </a:xfrm>
              </p:grpSpPr>
              <p:sp>
                <p:nvSpPr>
                  <p:cNvPr id="19290" name="Google Shape;19290;p40"/>
                  <p:cNvSpPr/>
                  <p:nvPr/>
                </p:nvSpPr>
                <p:spPr>
                  <a:xfrm>
                    <a:off x="1582562" y="2070325"/>
                    <a:ext cx="1123518" cy="112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8" h="10241" extrusionOk="0">
                        <a:moveTo>
                          <a:pt x="5151" y="1"/>
                        </a:moveTo>
                        <a:cubicBezTo>
                          <a:pt x="2707" y="1"/>
                          <a:pt x="297" y="1732"/>
                          <a:pt x="34" y="4666"/>
                        </a:cubicBezTo>
                        <a:cubicBezTo>
                          <a:pt x="0" y="4732"/>
                          <a:pt x="0" y="4832"/>
                          <a:pt x="0" y="4932"/>
                        </a:cubicBezTo>
                        <a:lnTo>
                          <a:pt x="0" y="5133"/>
                        </a:lnTo>
                        <a:cubicBezTo>
                          <a:pt x="0" y="5433"/>
                          <a:pt x="34" y="5733"/>
                          <a:pt x="67" y="6033"/>
                        </a:cubicBezTo>
                        <a:cubicBezTo>
                          <a:pt x="167" y="6500"/>
                          <a:pt x="301" y="6967"/>
                          <a:pt x="534" y="7401"/>
                        </a:cubicBezTo>
                        <a:cubicBezTo>
                          <a:pt x="701" y="7734"/>
                          <a:pt x="901" y="8068"/>
                          <a:pt x="1168" y="8368"/>
                        </a:cubicBezTo>
                        <a:cubicBezTo>
                          <a:pt x="2223" y="9656"/>
                          <a:pt x="3657" y="10241"/>
                          <a:pt x="5071" y="10241"/>
                        </a:cubicBezTo>
                        <a:cubicBezTo>
                          <a:pt x="7504" y="10241"/>
                          <a:pt x="9879" y="8513"/>
                          <a:pt x="10174" y="5666"/>
                        </a:cubicBezTo>
                        <a:cubicBezTo>
                          <a:pt x="10208" y="5466"/>
                          <a:pt x="10208" y="5299"/>
                          <a:pt x="10208" y="5133"/>
                        </a:cubicBezTo>
                        <a:cubicBezTo>
                          <a:pt x="10208" y="5032"/>
                          <a:pt x="10208" y="4966"/>
                          <a:pt x="10208" y="4832"/>
                        </a:cubicBezTo>
                        <a:cubicBezTo>
                          <a:pt x="10208" y="4732"/>
                          <a:pt x="10208" y="4632"/>
                          <a:pt x="10174" y="4499"/>
                        </a:cubicBezTo>
                        <a:cubicBezTo>
                          <a:pt x="10174" y="4332"/>
                          <a:pt x="10141" y="4199"/>
                          <a:pt x="10108" y="4032"/>
                        </a:cubicBezTo>
                        <a:cubicBezTo>
                          <a:pt x="9974" y="3431"/>
                          <a:pt x="9707" y="2831"/>
                          <a:pt x="9374" y="2331"/>
                        </a:cubicBezTo>
                        <a:cubicBezTo>
                          <a:pt x="8337" y="729"/>
                          <a:pt x="6737" y="1"/>
                          <a:pt x="5151" y="1"/>
                        </a:cubicBezTo>
                        <a:close/>
                      </a:path>
                    </a:pathLst>
                  </a:custGeom>
                  <a:solidFill>
                    <a:srgbClr val="D4DC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291" name="Google Shape;19291;p40"/>
                  <p:cNvGrpSpPr/>
                  <p:nvPr/>
                </p:nvGrpSpPr>
                <p:grpSpPr>
                  <a:xfrm>
                    <a:off x="1582562" y="2073407"/>
                    <a:ext cx="1123518" cy="973062"/>
                    <a:chOff x="1582562" y="2073407"/>
                    <a:chExt cx="1123518" cy="973062"/>
                  </a:xfrm>
                </p:grpSpPr>
                <p:sp>
                  <p:nvSpPr>
                    <p:cNvPr id="19292" name="Google Shape;19292;p40"/>
                    <p:cNvSpPr/>
                    <p:nvPr/>
                  </p:nvSpPr>
                  <p:spPr>
                    <a:xfrm>
                      <a:off x="1674354" y="2073407"/>
                      <a:ext cx="939934" cy="2534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40" h="2303" extrusionOk="0">
                          <a:moveTo>
                            <a:pt x="4270" y="1"/>
                          </a:moveTo>
                          <a:cubicBezTo>
                            <a:pt x="2635" y="1"/>
                            <a:pt x="1001" y="768"/>
                            <a:pt x="0" y="2303"/>
                          </a:cubicBezTo>
                          <a:cubicBezTo>
                            <a:pt x="167" y="2303"/>
                            <a:pt x="334" y="2303"/>
                            <a:pt x="501" y="2269"/>
                          </a:cubicBezTo>
                          <a:cubicBezTo>
                            <a:pt x="734" y="2169"/>
                            <a:pt x="968" y="2102"/>
                            <a:pt x="1234" y="2069"/>
                          </a:cubicBezTo>
                          <a:cubicBezTo>
                            <a:pt x="1735" y="1969"/>
                            <a:pt x="1802" y="1936"/>
                            <a:pt x="2335" y="1869"/>
                          </a:cubicBezTo>
                          <a:cubicBezTo>
                            <a:pt x="2869" y="1802"/>
                            <a:pt x="3203" y="1735"/>
                            <a:pt x="3703" y="1702"/>
                          </a:cubicBezTo>
                          <a:cubicBezTo>
                            <a:pt x="3870" y="1669"/>
                            <a:pt x="4045" y="1652"/>
                            <a:pt x="4220" y="1652"/>
                          </a:cubicBezTo>
                          <a:cubicBezTo>
                            <a:pt x="4395" y="1652"/>
                            <a:pt x="4570" y="1669"/>
                            <a:pt x="4737" y="1702"/>
                          </a:cubicBezTo>
                          <a:cubicBezTo>
                            <a:pt x="5104" y="1802"/>
                            <a:pt x="5404" y="1769"/>
                            <a:pt x="5738" y="1869"/>
                          </a:cubicBezTo>
                          <a:cubicBezTo>
                            <a:pt x="6005" y="2002"/>
                            <a:pt x="6271" y="2069"/>
                            <a:pt x="6538" y="2136"/>
                          </a:cubicBezTo>
                          <a:cubicBezTo>
                            <a:pt x="6972" y="2202"/>
                            <a:pt x="7406" y="2269"/>
                            <a:pt x="7839" y="2303"/>
                          </a:cubicBezTo>
                          <a:lnTo>
                            <a:pt x="8540" y="2303"/>
                          </a:lnTo>
                          <a:cubicBezTo>
                            <a:pt x="7539" y="768"/>
                            <a:pt x="5904" y="1"/>
                            <a:pt x="427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3" name="Google Shape;19293;p40"/>
                    <p:cNvSpPr/>
                    <p:nvPr/>
                  </p:nvSpPr>
                  <p:spPr>
                    <a:xfrm>
                      <a:off x="1582562" y="2513987"/>
                      <a:ext cx="1119886" cy="992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75" h="902" extrusionOk="0">
                          <a:moveTo>
                            <a:pt x="10108" y="1"/>
                          </a:moveTo>
                          <a:lnTo>
                            <a:pt x="8773" y="134"/>
                          </a:lnTo>
                          <a:cubicBezTo>
                            <a:pt x="8206" y="201"/>
                            <a:pt x="7572" y="234"/>
                            <a:pt x="6605" y="268"/>
                          </a:cubicBezTo>
                          <a:cubicBezTo>
                            <a:pt x="6105" y="268"/>
                            <a:pt x="5604" y="268"/>
                            <a:pt x="5104" y="201"/>
                          </a:cubicBezTo>
                          <a:cubicBezTo>
                            <a:pt x="4618" y="137"/>
                            <a:pt x="4118" y="114"/>
                            <a:pt x="3622" y="114"/>
                          </a:cubicBezTo>
                          <a:cubicBezTo>
                            <a:pt x="3335" y="114"/>
                            <a:pt x="3050" y="122"/>
                            <a:pt x="2769" y="134"/>
                          </a:cubicBezTo>
                          <a:cubicBezTo>
                            <a:pt x="2169" y="201"/>
                            <a:pt x="868" y="468"/>
                            <a:pt x="34" y="635"/>
                          </a:cubicBezTo>
                          <a:cubicBezTo>
                            <a:pt x="0" y="735"/>
                            <a:pt x="0" y="801"/>
                            <a:pt x="0" y="901"/>
                          </a:cubicBezTo>
                          <a:cubicBezTo>
                            <a:pt x="1068" y="768"/>
                            <a:pt x="3670" y="401"/>
                            <a:pt x="4137" y="401"/>
                          </a:cubicBezTo>
                          <a:cubicBezTo>
                            <a:pt x="4704" y="434"/>
                            <a:pt x="4804" y="468"/>
                            <a:pt x="5304" y="501"/>
                          </a:cubicBezTo>
                          <a:cubicBezTo>
                            <a:pt x="5638" y="534"/>
                            <a:pt x="6005" y="568"/>
                            <a:pt x="6372" y="568"/>
                          </a:cubicBezTo>
                          <a:cubicBezTo>
                            <a:pt x="6738" y="534"/>
                            <a:pt x="7706" y="568"/>
                            <a:pt x="8373" y="501"/>
                          </a:cubicBezTo>
                          <a:cubicBezTo>
                            <a:pt x="8707" y="468"/>
                            <a:pt x="9507" y="468"/>
                            <a:pt x="10174" y="468"/>
                          </a:cubicBezTo>
                          <a:cubicBezTo>
                            <a:pt x="10174" y="301"/>
                            <a:pt x="10141" y="168"/>
                            <a:pt x="10108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4" name="Google Shape;19294;p40"/>
                    <p:cNvSpPr/>
                    <p:nvPr/>
                  </p:nvSpPr>
                  <p:spPr>
                    <a:xfrm>
                      <a:off x="1582562" y="2576392"/>
                      <a:ext cx="1123518" cy="1726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08" h="1569" extrusionOk="0">
                          <a:moveTo>
                            <a:pt x="4070" y="1"/>
                          </a:moveTo>
                          <a:cubicBezTo>
                            <a:pt x="3870" y="1"/>
                            <a:pt x="3670" y="1"/>
                            <a:pt x="3469" y="34"/>
                          </a:cubicBezTo>
                          <a:cubicBezTo>
                            <a:pt x="3169" y="101"/>
                            <a:pt x="2969" y="101"/>
                            <a:pt x="2836" y="134"/>
                          </a:cubicBezTo>
                          <a:cubicBezTo>
                            <a:pt x="2669" y="168"/>
                            <a:pt x="2369" y="168"/>
                            <a:pt x="2135" y="201"/>
                          </a:cubicBezTo>
                          <a:cubicBezTo>
                            <a:pt x="1902" y="234"/>
                            <a:pt x="1735" y="234"/>
                            <a:pt x="1535" y="268"/>
                          </a:cubicBezTo>
                          <a:cubicBezTo>
                            <a:pt x="1368" y="301"/>
                            <a:pt x="1401" y="301"/>
                            <a:pt x="1134" y="368"/>
                          </a:cubicBezTo>
                          <a:cubicBezTo>
                            <a:pt x="868" y="468"/>
                            <a:pt x="634" y="501"/>
                            <a:pt x="367" y="501"/>
                          </a:cubicBezTo>
                          <a:cubicBezTo>
                            <a:pt x="100" y="501"/>
                            <a:pt x="34" y="501"/>
                            <a:pt x="0" y="535"/>
                          </a:cubicBezTo>
                          <a:cubicBezTo>
                            <a:pt x="0" y="835"/>
                            <a:pt x="34" y="1135"/>
                            <a:pt x="67" y="1435"/>
                          </a:cubicBezTo>
                          <a:cubicBezTo>
                            <a:pt x="634" y="1235"/>
                            <a:pt x="1201" y="1102"/>
                            <a:pt x="1768" y="968"/>
                          </a:cubicBezTo>
                          <a:cubicBezTo>
                            <a:pt x="1935" y="952"/>
                            <a:pt x="2102" y="943"/>
                            <a:pt x="2269" y="943"/>
                          </a:cubicBezTo>
                          <a:cubicBezTo>
                            <a:pt x="2435" y="943"/>
                            <a:pt x="2602" y="952"/>
                            <a:pt x="2769" y="968"/>
                          </a:cubicBezTo>
                          <a:cubicBezTo>
                            <a:pt x="3069" y="1002"/>
                            <a:pt x="3369" y="1068"/>
                            <a:pt x="3670" y="1135"/>
                          </a:cubicBezTo>
                          <a:cubicBezTo>
                            <a:pt x="4070" y="1268"/>
                            <a:pt x="4470" y="1368"/>
                            <a:pt x="4904" y="1368"/>
                          </a:cubicBezTo>
                          <a:cubicBezTo>
                            <a:pt x="5771" y="1469"/>
                            <a:pt x="6071" y="1569"/>
                            <a:pt x="6672" y="1569"/>
                          </a:cubicBezTo>
                          <a:lnTo>
                            <a:pt x="7973" y="1569"/>
                          </a:lnTo>
                          <a:cubicBezTo>
                            <a:pt x="8133" y="1562"/>
                            <a:pt x="8267" y="1561"/>
                            <a:pt x="8382" y="1561"/>
                          </a:cubicBezTo>
                          <a:cubicBezTo>
                            <a:pt x="8509" y="1561"/>
                            <a:pt x="8613" y="1563"/>
                            <a:pt x="8704" y="1563"/>
                          </a:cubicBezTo>
                          <a:cubicBezTo>
                            <a:pt x="8982" y="1563"/>
                            <a:pt x="9146" y="1545"/>
                            <a:pt x="9474" y="1402"/>
                          </a:cubicBezTo>
                          <a:cubicBezTo>
                            <a:pt x="9807" y="1235"/>
                            <a:pt x="10041" y="1135"/>
                            <a:pt x="10174" y="1068"/>
                          </a:cubicBezTo>
                          <a:cubicBezTo>
                            <a:pt x="10208" y="868"/>
                            <a:pt x="10208" y="701"/>
                            <a:pt x="10208" y="535"/>
                          </a:cubicBezTo>
                          <a:cubicBezTo>
                            <a:pt x="10208" y="434"/>
                            <a:pt x="10208" y="368"/>
                            <a:pt x="10174" y="234"/>
                          </a:cubicBezTo>
                          <a:cubicBezTo>
                            <a:pt x="9774" y="334"/>
                            <a:pt x="9340" y="368"/>
                            <a:pt x="8907" y="368"/>
                          </a:cubicBezTo>
                          <a:cubicBezTo>
                            <a:pt x="8873" y="346"/>
                            <a:pt x="8829" y="338"/>
                            <a:pt x="8765" y="338"/>
                          </a:cubicBezTo>
                          <a:cubicBezTo>
                            <a:pt x="8636" y="338"/>
                            <a:pt x="8429" y="368"/>
                            <a:pt x="8073" y="368"/>
                          </a:cubicBezTo>
                          <a:cubicBezTo>
                            <a:pt x="7906" y="379"/>
                            <a:pt x="7728" y="383"/>
                            <a:pt x="7565" y="383"/>
                          </a:cubicBezTo>
                          <a:cubicBezTo>
                            <a:pt x="7239" y="383"/>
                            <a:pt x="6972" y="368"/>
                            <a:pt x="6972" y="368"/>
                          </a:cubicBezTo>
                          <a:cubicBezTo>
                            <a:pt x="6972" y="368"/>
                            <a:pt x="6271" y="301"/>
                            <a:pt x="6038" y="268"/>
                          </a:cubicBezTo>
                          <a:cubicBezTo>
                            <a:pt x="5771" y="268"/>
                            <a:pt x="4303" y="1"/>
                            <a:pt x="407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5" name="Google Shape;19295;p40"/>
                    <p:cNvSpPr/>
                    <p:nvPr/>
                  </p:nvSpPr>
                  <p:spPr>
                    <a:xfrm>
                      <a:off x="1641335" y="2884787"/>
                      <a:ext cx="903173" cy="161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06" h="1469" extrusionOk="0">
                          <a:moveTo>
                            <a:pt x="0" y="1"/>
                          </a:moveTo>
                          <a:cubicBezTo>
                            <a:pt x="167" y="334"/>
                            <a:pt x="400" y="668"/>
                            <a:pt x="634" y="968"/>
                          </a:cubicBezTo>
                          <a:cubicBezTo>
                            <a:pt x="1001" y="1002"/>
                            <a:pt x="1801" y="1135"/>
                            <a:pt x="2302" y="1202"/>
                          </a:cubicBezTo>
                          <a:cubicBezTo>
                            <a:pt x="2835" y="1302"/>
                            <a:pt x="3069" y="1369"/>
                            <a:pt x="3503" y="1435"/>
                          </a:cubicBezTo>
                          <a:cubicBezTo>
                            <a:pt x="3658" y="1457"/>
                            <a:pt x="3795" y="1469"/>
                            <a:pt x="3962" y="1469"/>
                          </a:cubicBezTo>
                          <a:cubicBezTo>
                            <a:pt x="4296" y="1469"/>
                            <a:pt x="4748" y="1424"/>
                            <a:pt x="5704" y="1335"/>
                          </a:cubicBezTo>
                          <a:cubicBezTo>
                            <a:pt x="6605" y="1235"/>
                            <a:pt x="7472" y="902"/>
                            <a:pt x="8206" y="368"/>
                          </a:cubicBezTo>
                          <a:lnTo>
                            <a:pt x="8206" y="368"/>
                          </a:lnTo>
                          <a:cubicBezTo>
                            <a:pt x="7447" y="874"/>
                            <a:pt x="6475" y="977"/>
                            <a:pt x="5669" y="977"/>
                          </a:cubicBezTo>
                          <a:cubicBezTo>
                            <a:pt x="5518" y="977"/>
                            <a:pt x="5374" y="973"/>
                            <a:pt x="5237" y="968"/>
                          </a:cubicBezTo>
                          <a:cubicBezTo>
                            <a:pt x="4603" y="935"/>
                            <a:pt x="3970" y="801"/>
                            <a:pt x="3402" y="568"/>
                          </a:cubicBezTo>
                          <a:cubicBezTo>
                            <a:pt x="2602" y="368"/>
                            <a:pt x="1801" y="201"/>
                            <a:pt x="1001" y="101"/>
                          </a:cubicBezTo>
                          <a:cubicBezTo>
                            <a:pt x="667" y="34"/>
                            <a:pt x="334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rgbClr val="708EC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296" name="Google Shape;19296;p40"/>
                <p:cNvSpPr/>
                <p:nvPr/>
              </p:nvSpPr>
              <p:spPr>
                <a:xfrm>
                  <a:off x="1270425" y="2115341"/>
                  <a:ext cx="1769805" cy="1045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rgbClr val="708EC0">
                    <a:alpha val="272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97" name="Google Shape;19297;p40"/>
            <p:cNvGrpSpPr/>
            <p:nvPr/>
          </p:nvGrpSpPr>
          <p:grpSpPr>
            <a:xfrm>
              <a:off x="817141" y="1560564"/>
              <a:ext cx="523502" cy="523554"/>
              <a:chOff x="3311753" y="2087385"/>
              <a:chExt cx="1108880" cy="1108990"/>
            </a:xfrm>
          </p:grpSpPr>
          <p:sp>
            <p:nvSpPr>
              <p:cNvPr id="19298" name="Google Shape;19298;p40"/>
              <p:cNvSpPr/>
              <p:nvPr/>
            </p:nvSpPr>
            <p:spPr>
              <a:xfrm>
                <a:off x="3311753" y="2087385"/>
                <a:ext cx="1108880" cy="110899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0076" extrusionOk="0">
                    <a:moveTo>
                      <a:pt x="5107" y="1"/>
                    </a:moveTo>
                    <a:cubicBezTo>
                      <a:pt x="2533" y="1"/>
                      <a:pt x="1" y="1935"/>
                      <a:pt x="1" y="5044"/>
                    </a:cubicBezTo>
                    <a:cubicBezTo>
                      <a:pt x="1" y="5344"/>
                      <a:pt x="34" y="5645"/>
                      <a:pt x="101" y="5978"/>
                    </a:cubicBezTo>
                    <a:cubicBezTo>
                      <a:pt x="134" y="6178"/>
                      <a:pt x="201" y="6379"/>
                      <a:pt x="267" y="6579"/>
                    </a:cubicBezTo>
                    <a:cubicBezTo>
                      <a:pt x="998" y="8862"/>
                      <a:pt x="3030" y="10075"/>
                      <a:pt x="5074" y="10075"/>
                    </a:cubicBezTo>
                    <a:cubicBezTo>
                      <a:pt x="6763" y="10075"/>
                      <a:pt x="8460" y="9248"/>
                      <a:pt x="9441" y="7513"/>
                    </a:cubicBezTo>
                    <a:cubicBezTo>
                      <a:pt x="9707" y="7079"/>
                      <a:pt x="9874" y="6579"/>
                      <a:pt x="9974" y="6078"/>
                    </a:cubicBezTo>
                    <a:cubicBezTo>
                      <a:pt x="10041" y="5745"/>
                      <a:pt x="10074" y="5378"/>
                      <a:pt x="10074" y="5044"/>
                    </a:cubicBezTo>
                    <a:lnTo>
                      <a:pt x="10074" y="4978"/>
                    </a:lnTo>
                    <a:cubicBezTo>
                      <a:pt x="10074" y="3977"/>
                      <a:pt x="9774" y="3043"/>
                      <a:pt x="9240" y="2242"/>
                    </a:cubicBezTo>
                    <a:cubicBezTo>
                      <a:pt x="8204" y="694"/>
                      <a:pt x="6648" y="1"/>
                      <a:pt x="5107" y="1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99" name="Google Shape;19299;p40"/>
              <p:cNvGrpSpPr/>
              <p:nvPr/>
            </p:nvGrpSpPr>
            <p:grpSpPr>
              <a:xfrm>
                <a:off x="3311753" y="2087385"/>
                <a:ext cx="1108880" cy="1108990"/>
                <a:chOff x="3311753" y="2087385"/>
                <a:chExt cx="1108880" cy="1108990"/>
              </a:xfrm>
            </p:grpSpPr>
            <p:sp>
              <p:nvSpPr>
                <p:cNvPr id="19300" name="Google Shape;19300;p40"/>
                <p:cNvSpPr/>
                <p:nvPr/>
              </p:nvSpPr>
              <p:spPr>
                <a:xfrm>
                  <a:off x="3311753" y="2087385"/>
                  <a:ext cx="1108880" cy="68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6180" extrusionOk="0">
                      <a:moveTo>
                        <a:pt x="5093" y="1"/>
                      </a:moveTo>
                      <a:cubicBezTo>
                        <a:pt x="2520" y="1"/>
                        <a:pt x="1" y="1935"/>
                        <a:pt x="1" y="5044"/>
                      </a:cubicBezTo>
                      <a:cubicBezTo>
                        <a:pt x="1" y="5344"/>
                        <a:pt x="34" y="5645"/>
                        <a:pt x="67" y="5978"/>
                      </a:cubicBezTo>
                      <a:cubicBezTo>
                        <a:pt x="668" y="6045"/>
                        <a:pt x="1335" y="6078"/>
                        <a:pt x="1335" y="6078"/>
                      </a:cubicBezTo>
                      <a:cubicBezTo>
                        <a:pt x="1585" y="6062"/>
                        <a:pt x="1844" y="6053"/>
                        <a:pt x="2106" y="6053"/>
                      </a:cubicBezTo>
                      <a:cubicBezTo>
                        <a:pt x="2369" y="6053"/>
                        <a:pt x="2636" y="6062"/>
                        <a:pt x="2903" y="6078"/>
                      </a:cubicBezTo>
                      <a:cubicBezTo>
                        <a:pt x="3158" y="6101"/>
                        <a:pt x="3447" y="6108"/>
                        <a:pt x="3719" y="6108"/>
                      </a:cubicBezTo>
                      <a:cubicBezTo>
                        <a:pt x="4263" y="6108"/>
                        <a:pt x="4737" y="6078"/>
                        <a:pt x="4737" y="6078"/>
                      </a:cubicBezTo>
                      <a:cubicBezTo>
                        <a:pt x="4737" y="6078"/>
                        <a:pt x="5838" y="6112"/>
                        <a:pt x="6405" y="6145"/>
                      </a:cubicBezTo>
                      <a:cubicBezTo>
                        <a:pt x="6583" y="6156"/>
                        <a:pt x="6750" y="6160"/>
                        <a:pt x="6893" y="6160"/>
                      </a:cubicBezTo>
                      <a:cubicBezTo>
                        <a:pt x="7180" y="6160"/>
                        <a:pt x="7372" y="6145"/>
                        <a:pt x="7372" y="6145"/>
                      </a:cubicBezTo>
                      <a:cubicBezTo>
                        <a:pt x="7526" y="6169"/>
                        <a:pt x="7676" y="6180"/>
                        <a:pt x="7824" y="6180"/>
                      </a:cubicBezTo>
                      <a:cubicBezTo>
                        <a:pt x="8094" y="6180"/>
                        <a:pt x="8360" y="6143"/>
                        <a:pt x="8640" y="6078"/>
                      </a:cubicBezTo>
                      <a:cubicBezTo>
                        <a:pt x="8758" y="6046"/>
                        <a:pt x="8879" y="6034"/>
                        <a:pt x="8998" y="6034"/>
                      </a:cubicBezTo>
                      <a:cubicBezTo>
                        <a:pt x="9351" y="6034"/>
                        <a:pt x="9687" y="6140"/>
                        <a:pt x="9858" y="6140"/>
                      </a:cubicBezTo>
                      <a:cubicBezTo>
                        <a:pt x="9925" y="6140"/>
                        <a:pt x="9967" y="6124"/>
                        <a:pt x="9974" y="6078"/>
                      </a:cubicBezTo>
                      <a:cubicBezTo>
                        <a:pt x="10041" y="5745"/>
                        <a:pt x="10074" y="5378"/>
                        <a:pt x="10074" y="5044"/>
                      </a:cubicBezTo>
                      <a:lnTo>
                        <a:pt x="10074" y="4978"/>
                      </a:lnTo>
                      <a:lnTo>
                        <a:pt x="9474" y="5044"/>
                      </a:lnTo>
                      <a:lnTo>
                        <a:pt x="7573" y="5578"/>
                      </a:lnTo>
                      <a:lnTo>
                        <a:pt x="6038" y="5578"/>
                      </a:lnTo>
                      <a:cubicBezTo>
                        <a:pt x="4904" y="5578"/>
                        <a:pt x="5371" y="5545"/>
                        <a:pt x="3737" y="5311"/>
                      </a:cubicBezTo>
                      <a:cubicBezTo>
                        <a:pt x="2069" y="5078"/>
                        <a:pt x="3970" y="5178"/>
                        <a:pt x="4103" y="5044"/>
                      </a:cubicBezTo>
                      <a:cubicBezTo>
                        <a:pt x="4204" y="4911"/>
                        <a:pt x="3737" y="4544"/>
                        <a:pt x="3737" y="4544"/>
                      </a:cubicBezTo>
                      <a:cubicBezTo>
                        <a:pt x="3737" y="4544"/>
                        <a:pt x="2496" y="4406"/>
                        <a:pt x="2020" y="4406"/>
                      </a:cubicBezTo>
                      <a:cubicBezTo>
                        <a:pt x="1972" y="4406"/>
                        <a:pt x="1932" y="4407"/>
                        <a:pt x="1902" y="4410"/>
                      </a:cubicBezTo>
                      <a:cubicBezTo>
                        <a:pt x="1888" y="4412"/>
                        <a:pt x="1872" y="4413"/>
                        <a:pt x="1855" y="4413"/>
                      </a:cubicBezTo>
                      <a:cubicBezTo>
                        <a:pt x="1499" y="4413"/>
                        <a:pt x="463" y="4093"/>
                        <a:pt x="367" y="3743"/>
                      </a:cubicBezTo>
                      <a:cubicBezTo>
                        <a:pt x="301" y="3376"/>
                        <a:pt x="734" y="3243"/>
                        <a:pt x="1268" y="2776"/>
                      </a:cubicBezTo>
                      <a:cubicBezTo>
                        <a:pt x="1768" y="2342"/>
                        <a:pt x="1835" y="2542"/>
                        <a:pt x="2602" y="2309"/>
                      </a:cubicBezTo>
                      <a:cubicBezTo>
                        <a:pt x="3034" y="2165"/>
                        <a:pt x="3253" y="2138"/>
                        <a:pt x="3734" y="2138"/>
                      </a:cubicBezTo>
                      <a:cubicBezTo>
                        <a:pt x="4031" y="2138"/>
                        <a:pt x="4428" y="2148"/>
                        <a:pt x="5037" y="2148"/>
                      </a:cubicBezTo>
                      <a:cubicBezTo>
                        <a:pt x="5271" y="2148"/>
                        <a:pt x="5536" y="2146"/>
                        <a:pt x="5838" y="2142"/>
                      </a:cubicBezTo>
                      <a:cubicBezTo>
                        <a:pt x="6449" y="2125"/>
                        <a:pt x="6783" y="2119"/>
                        <a:pt x="6964" y="2119"/>
                      </a:cubicBezTo>
                      <a:cubicBezTo>
                        <a:pt x="7371" y="2119"/>
                        <a:pt x="7000" y="2149"/>
                        <a:pt x="7243" y="2149"/>
                      </a:cubicBezTo>
                      <a:cubicBezTo>
                        <a:pt x="7305" y="2149"/>
                        <a:pt x="7407" y="2147"/>
                        <a:pt x="7573" y="2142"/>
                      </a:cubicBezTo>
                      <a:cubicBezTo>
                        <a:pt x="7714" y="2134"/>
                        <a:pt x="7854" y="2130"/>
                        <a:pt x="7993" y="2130"/>
                      </a:cubicBezTo>
                      <a:cubicBezTo>
                        <a:pt x="8409" y="2130"/>
                        <a:pt x="8815" y="2167"/>
                        <a:pt x="9240" y="2242"/>
                      </a:cubicBezTo>
                      <a:cubicBezTo>
                        <a:pt x="8191" y="694"/>
                        <a:pt x="6633" y="1"/>
                        <a:pt x="5093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1" name="Google Shape;19301;p40"/>
                <p:cNvSpPr/>
                <p:nvPr/>
              </p:nvSpPr>
              <p:spPr>
                <a:xfrm>
                  <a:off x="3341140" y="2811376"/>
                  <a:ext cx="1009713" cy="38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349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1" y="2284"/>
                        <a:pt x="2763" y="3497"/>
                        <a:pt x="4807" y="3497"/>
                      </a:cubicBezTo>
                      <a:cubicBezTo>
                        <a:pt x="6496" y="3497"/>
                        <a:pt x="8193" y="2670"/>
                        <a:pt x="9174" y="935"/>
                      </a:cubicBezTo>
                      <a:lnTo>
                        <a:pt x="9174" y="935"/>
                      </a:lnTo>
                      <a:lnTo>
                        <a:pt x="8907" y="968"/>
                      </a:lnTo>
                      <a:cubicBezTo>
                        <a:pt x="8006" y="1102"/>
                        <a:pt x="8240" y="1168"/>
                        <a:pt x="7339" y="1435"/>
                      </a:cubicBezTo>
                      <a:cubicBezTo>
                        <a:pt x="6925" y="1542"/>
                        <a:pt x="6695" y="1586"/>
                        <a:pt x="6469" y="1586"/>
                      </a:cubicBezTo>
                      <a:cubicBezTo>
                        <a:pt x="6204" y="1586"/>
                        <a:pt x="5945" y="1525"/>
                        <a:pt x="5404" y="1435"/>
                      </a:cubicBezTo>
                      <a:cubicBezTo>
                        <a:pt x="4437" y="1268"/>
                        <a:pt x="4937" y="1402"/>
                        <a:pt x="4203" y="1001"/>
                      </a:cubicBezTo>
                      <a:cubicBezTo>
                        <a:pt x="3670" y="701"/>
                        <a:pt x="3069" y="434"/>
                        <a:pt x="2502" y="234"/>
                      </a:cubicBezTo>
                      <a:cubicBezTo>
                        <a:pt x="2092" y="93"/>
                        <a:pt x="1784" y="65"/>
                        <a:pt x="1478" y="65"/>
                      </a:cubicBezTo>
                      <a:cubicBezTo>
                        <a:pt x="1284" y="65"/>
                        <a:pt x="1091" y="76"/>
                        <a:pt x="874" y="76"/>
                      </a:cubicBezTo>
                      <a:cubicBezTo>
                        <a:pt x="627" y="76"/>
                        <a:pt x="348" y="62"/>
                        <a:pt x="0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302" name="Google Shape;19302;p40"/>
          <p:cNvGrpSpPr/>
          <p:nvPr/>
        </p:nvGrpSpPr>
        <p:grpSpPr>
          <a:xfrm rot="10800000">
            <a:off x="7444910" y="2998429"/>
            <a:ext cx="1699100" cy="2145071"/>
            <a:chOff x="5693310" y="2702404"/>
            <a:chExt cx="1699100" cy="2145071"/>
          </a:xfrm>
        </p:grpSpPr>
        <p:sp>
          <p:nvSpPr>
            <p:cNvPr id="19303" name="Google Shape;19303;p40"/>
            <p:cNvSpPr/>
            <p:nvPr/>
          </p:nvSpPr>
          <p:spPr>
            <a:xfrm rot="4957066">
              <a:off x="6543597" y="3442831"/>
              <a:ext cx="349209" cy="349905"/>
            </a:xfrm>
            <a:custGeom>
              <a:avLst/>
              <a:gdLst/>
              <a:ahLst/>
              <a:cxnLst/>
              <a:rect l="l" t="t" r="r" b="b"/>
              <a:pathLst>
                <a:path w="18056" h="18092" extrusionOk="0">
                  <a:moveTo>
                    <a:pt x="6695" y="1472"/>
                  </a:moveTo>
                  <a:cubicBezTo>
                    <a:pt x="6713" y="1486"/>
                    <a:pt x="6734" y="1495"/>
                    <a:pt x="6757" y="1495"/>
                  </a:cubicBezTo>
                  <a:cubicBezTo>
                    <a:pt x="6764" y="1495"/>
                    <a:pt x="6771" y="1494"/>
                    <a:pt x="6778" y="1492"/>
                  </a:cubicBezTo>
                  <a:cubicBezTo>
                    <a:pt x="6751" y="1486"/>
                    <a:pt x="6723" y="1479"/>
                    <a:pt x="6695" y="1472"/>
                  </a:cubicBezTo>
                  <a:close/>
                  <a:moveTo>
                    <a:pt x="13763" y="3827"/>
                  </a:moveTo>
                  <a:lnTo>
                    <a:pt x="13763" y="3827"/>
                  </a:lnTo>
                  <a:cubicBezTo>
                    <a:pt x="14709" y="4623"/>
                    <a:pt x="15616" y="5469"/>
                    <a:pt x="16535" y="6265"/>
                  </a:cubicBezTo>
                  <a:lnTo>
                    <a:pt x="14104" y="4106"/>
                  </a:lnTo>
                  <a:cubicBezTo>
                    <a:pt x="14006" y="3995"/>
                    <a:pt x="13890" y="3903"/>
                    <a:pt x="13763" y="3827"/>
                  </a:cubicBezTo>
                  <a:close/>
                  <a:moveTo>
                    <a:pt x="3092" y="0"/>
                  </a:moveTo>
                  <a:cubicBezTo>
                    <a:pt x="2894" y="0"/>
                    <a:pt x="2699" y="26"/>
                    <a:pt x="2493" y="64"/>
                  </a:cubicBezTo>
                  <a:cubicBezTo>
                    <a:pt x="2067" y="185"/>
                    <a:pt x="1702" y="459"/>
                    <a:pt x="1429" y="824"/>
                  </a:cubicBezTo>
                  <a:cubicBezTo>
                    <a:pt x="547" y="1918"/>
                    <a:pt x="274" y="3377"/>
                    <a:pt x="760" y="4714"/>
                  </a:cubicBezTo>
                  <a:cubicBezTo>
                    <a:pt x="882" y="4988"/>
                    <a:pt x="942" y="5261"/>
                    <a:pt x="882" y="5565"/>
                  </a:cubicBezTo>
                  <a:cubicBezTo>
                    <a:pt x="790" y="5778"/>
                    <a:pt x="638" y="5961"/>
                    <a:pt x="486" y="6113"/>
                  </a:cubicBezTo>
                  <a:cubicBezTo>
                    <a:pt x="0" y="6751"/>
                    <a:pt x="334" y="7663"/>
                    <a:pt x="730" y="8392"/>
                  </a:cubicBezTo>
                  <a:cubicBezTo>
                    <a:pt x="1672" y="10064"/>
                    <a:pt x="2888" y="11614"/>
                    <a:pt x="4316" y="12921"/>
                  </a:cubicBezTo>
                  <a:cubicBezTo>
                    <a:pt x="5684" y="14076"/>
                    <a:pt x="7113" y="15170"/>
                    <a:pt x="8663" y="16113"/>
                  </a:cubicBezTo>
                  <a:cubicBezTo>
                    <a:pt x="9392" y="16660"/>
                    <a:pt x="10183" y="17116"/>
                    <a:pt x="11034" y="17511"/>
                  </a:cubicBezTo>
                  <a:cubicBezTo>
                    <a:pt x="11917" y="17881"/>
                    <a:pt x="12853" y="18091"/>
                    <a:pt x="13818" y="18091"/>
                  </a:cubicBezTo>
                  <a:cubicBezTo>
                    <a:pt x="13882" y="18091"/>
                    <a:pt x="13947" y="18090"/>
                    <a:pt x="14013" y="18088"/>
                  </a:cubicBezTo>
                  <a:cubicBezTo>
                    <a:pt x="15259" y="18088"/>
                    <a:pt x="16596" y="17724"/>
                    <a:pt x="17326" y="16721"/>
                  </a:cubicBezTo>
                  <a:cubicBezTo>
                    <a:pt x="17842" y="15930"/>
                    <a:pt x="18055" y="14958"/>
                    <a:pt x="17873" y="14015"/>
                  </a:cubicBezTo>
                  <a:cubicBezTo>
                    <a:pt x="17690" y="13104"/>
                    <a:pt x="17386" y="12192"/>
                    <a:pt x="16931" y="11371"/>
                  </a:cubicBezTo>
                  <a:cubicBezTo>
                    <a:pt x="15715" y="8848"/>
                    <a:pt x="14225" y="6265"/>
                    <a:pt x="11824" y="4836"/>
                  </a:cubicBezTo>
                  <a:cubicBezTo>
                    <a:pt x="11034" y="4380"/>
                    <a:pt x="10213" y="4015"/>
                    <a:pt x="9362" y="3772"/>
                  </a:cubicBezTo>
                  <a:cubicBezTo>
                    <a:pt x="8799" y="3591"/>
                    <a:pt x="8183" y="3442"/>
                    <a:pt x="7589" y="3442"/>
                  </a:cubicBezTo>
                  <a:cubicBezTo>
                    <a:pt x="7189" y="3442"/>
                    <a:pt x="6799" y="3509"/>
                    <a:pt x="6444" y="3681"/>
                  </a:cubicBezTo>
                  <a:cubicBezTo>
                    <a:pt x="5228" y="4258"/>
                    <a:pt x="4803" y="5900"/>
                    <a:pt x="5167" y="7207"/>
                  </a:cubicBezTo>
                  <a:cubicBezTo>
                    <a:pt x="5563" y="8483"/>
                    <a:pt x="6505" y="9547"/>
                    <a:pt x="7447" y="10489"/>
                  </a:cubicBezTo>
                  <a:cubicBezTo>
                    <a:pt x="8055" y="11097"/>
                    <a:pt x="8693" y="11645"/>
                    <a:pt x="9392" y="12161"/>
                  </a:cubicBezTo>
                  <a:cubicBezTo>
                    <a:pt x="9879" y="12556"/>
                    <a:pt x="10456" y="12800"/>
                    <a:pt x="11095" y="12921"/>
                  </a:cubicBezTo>
                  <a:cubicBezTo>
                    <a:pt x="11207" y="12944"/>
                    <a:pt x="11320" y="12955"/>
                    <a:pt x="11434" y="12955"/>
                  </a:cubicBezTo>
                  <a:cubicBezTo>
                    <a:pt x="11932" y="12955"/>
                    <a:pt x="12425" y="12740"/>
                    <a:pt x="12797" y="12344"/>
                  </a:cubicBezTo>
                  <a:cubicBezTo>
                    <a:pt x="13192" y="11797"/>
                    <a:pt x="13253" y="11067"/>
                    <a:pt x="12979" y="10459"/>
                  </a:cubicBezTo>
                  <a:cubicBezTo>
                    <a:pt x="12706" y="9851"/>
                    <a:pt x="12250" y="9334"/>
                    <a:pt x="11672" y="8970"/>
                  </a:cubicBezTo>
                  <a:cubicBezTo>
                    <a:pt x="11464" y="8824"/>
                    <a:pt x="11213" y="8692"/>
                    <a:pt x="10978" y="8692"/>
                  </a:cubicBezTo>
                  <a:cubicBezTo>
                    <a:pt x="10870" y="8692"/>
                    <a:pt x="10765" y="8720"/>
                    <a:pt x="10669" y="8787"/>
                  </a:cubicBezTo>
                  <a:cubicBezTo>
                    <a:pt x="11050" y="8289"/>
                    <a:pt x="10526" y="7508"/>
                    <a:pt x="9916" y="7508"/>
                  </a:cubicBezTo>
                  <a:cubicBezTo>
                    <a:pt x="9893" y="7508"/>
                    <a:pt x="9871" y="7509"/>
                    <a:pt x="9848" y="7511"/>
                  </a:cubicBezTo>
                  <a:cubicBezTo>
                    <a:pt x="9210" y="7632"/>
                    <a:pt x="8784" y="8210"/>
                    <a:pt x="8845" y="8879"/>
                  </a:cubicBezTo>
                  <a:cubicBezTo>
                    <a:pt x="8936" y="9517"/>
                    <a:pt x="9301" y="10064"/>
                    <a:pt x="9848" y="10398"/>
                  </a:cubicBezTo>
                  <a:cubicBezTo>
                    <a:pt x="10046" y="10550"/>
                    <a:pt x="10327" y="10649"/>
                    <a:pt x="10574" y="10649"/>
                  </a:cubicBezTo>
                  <a:cubicBezTo>
                    <a:pt x="10821" y="10649"/>
                    <a:pt x="11034" y="10550"/>
                    <a:pt x="11095" y="10307"/>
                  </a:cubicBezTo>
                  <a:cubicBezTo>
                    <a:pt x="11216" y="9973"/>
                    <a:pt x="10882" y="9669"/>
                    <a:pt x="10578" y="9456"/>
                  </a:cubicBezTo>
                  <a:cubicBezTo>
                    <a:pt x="10766" y="9369"/>
                    <a:pt x="10961" y="9329"/>
                    <a:pt x="11152" y="9329"/>
                  </a:cubicBezTo>
                  <a:cubicBezTo>
                    <a:pt x="11762" y="9329"/>
                    <a:pt x="12331" y="9743"/>
                    <a:pt x="12493" y="10368"/>
                  </a:cubicBezTo>
                  <a:cubicBezTo>
                    <a:pt x="12706" y="11219"/>
                    <a:pt x="12128" y="12040"/>
                    <a:pt x="11247" y="12100"/>
                  </a:cubicBezTo>
                  <a:cubicBezTo>
                    <a:pt x="11209" y="12103"/>
                    <a:pt x="11172" y="12105"/>
                    <a:pt x="11136" y="12105"/>
                  </a:cubicBezTo>
                  <a:cubicBezTo>
                    <a:pt x="10422" y="12105"/>
                    <a:pt x="9791" y="11557"/>
                    <a:pt x="9271" y="11037"/>
                  </a:cubicBezTo>
                  <a:cubicBezTo>
                    <a:pt x="8268" y="10125"/>
                    <a:pt x="7356" y="9122"/>
                    <a:pt x="6535" y="8027"/>
                  </a:cubicBezTo>
                  <a:cubicBezTo>
                    <a:pt x="6201" y="7632"/>
                    <a:pt x="5988" y="7116"/>
                    <a:pt x="5958" y="6568"/>
                  </a:cubicBezTo>
                  <a:cubicBezTo>
                    <a:pt x="5958" y="5657"/>
                    <a:pt x="6839" y="4897"/>
                    <a:pt x="7751" y="4745"/>
                  </a:cubicBezTo>
                  <a:cubicBezTo>
                    <a:pt x="7880" y="4728"/>
                    <a:pt x="8009" y="4719"/>
                    <a:pt x="8137" y="4719"/>
                  </a:cubicBezTo>
                  <a:cubicBezTo>
                    <a:pt x="8919" y="4719"/>
                    <a:pt x="9691" y="5018"/>
                    <a:pt x="10395" y="5383"/>
                  </a:cubicBezTo>
                  <a:cubicBezTo>
                    <a:pt x="13982" y="7328"/>
                    <a:pt x="16383" y="10885"/>
                    <a:pt x="16809" y="14958"/>
                  </a:cubicBezTo>
                  <a:cubicBezTo>
                    <a:pt x="16870" y="15262"/>
                    <a:pt x="16809" y="15626"/>
                    <a:pt x="16596" y="15900"/>
                  </a:cubicBezTo>
                  <a:cubicBezTo>
                    <a:pt x="16231" y="16295"/>
                    <a:pt x="15563" y="16082"/>
                    <a:pt x="15046" y="16295"/>
                  </a:cubicBezTo>
                  <a:cubicBezTo>
                    <a:pt x="14833" y="16417"/>
                    <a:pt x="14681" y="16599"/>
                    <a:pt x="14438" y="16721"/>
                  </a:cubicBezTo>
                  <a:cubicBezTo>
                    <a:pt x="14238" y="16838"/>
                    <a:pt x="14010" y="16883"/>
                    <a:pt x="13773" y="16883"/>
                  </a:cubicBezTo>
                  <a:cubicBezTo>
                    <a:pt x="13398" y="16883"/>
                    <a:pt x="12998" y="16771"/>
                    <a:pt x="12645" y="16660"/>
                  </a:cubicBezTo>
                  <a:cubicBezTo>
                    <a:pt x="8207" y="15110"/>
                    <a:pt x="3982" y="12404"/>
                    <a:pt x="1702" y="8301"/>
                  </a:cubicBezTo>
                  <a:cubicBezTo>
                    <a:pt x="2341" y="7632"/>
                    <a:pt x="2432" y="6629"/>
                    <a:pt x="1915" y="5869"/>
                  </a:cubicBezTo>
                  <a:cubicBezTo>
                    <a:pt x="2249" y="5413"/>
                    <a:pt x="1885" y="4775"/>
                    <a:pt x="1763" y="4228"/>
                  </a:cubicBezTo>
                  <a:cubicBezTo>
                    <a:pt x="1520" y="3103"/>
                    <a:pt x="2371" y="1979"/>
                    <a:pt x="3404" y="1523"/>
                  </a:cubicBezTo>
                  <a:cubicBezTo>
                    <a:pt x="3902" y="1324"/>
                    <a:pt x="4433" y="1244"/>
                    <a:pt x="4970" y="1244"/>
                  </a:cubicBezTo>
                  <a:cubicBezTo>
                    <a:pt x="5551" y="1244"/>
                    <a:pt x="6138" y="1337"/>
                    <a:pt x="6695" y="1472"/>
                  </a:cubicBezTo>
                  <a:lnTo>
                    <a:pt x="6695" y="1472"/>
                  </a:lnTo>
                  <a:cubicBezTo>
                    <a:pt x="6610" y="1404"/>
                    <a:pt x="6598" y="1200"/>
                    <a:pt x="6718" y="1128"/>
                  </a:cubicBezTo>
                  <a:cubicBezTo>
                    <a:pt x="6794" y="1097"/>
                    <a:pt x="6877" y="1082"/>
                    <a:pt x="6961" y="1082"/>
                  </a:cubicBezTo>
                  <a:cubicBezTo>
                    <a:pt x="7044" y="1082"/>
                    <a:pt x="7128" y="1097"/>
                    <a:pt x="7204" y="1128"/>
                  </a:cubicBezTo>
                  <a:cubicBezTo>
                    <a:pt x="9180" y="1796"/>
                    <a:pt x="11003" y="2830"/>
                    <a:pt x="12614" y="4167"/>
                  </a:cubicBezTo>
                  <a:cubicBezTo>
                    <a:pt x="12557" y="3852"/>
                    <a:pt x="12905" y="3618"/>
                    <a:pt x="13226" y="3618"/>
                  </a:cubicBezTo>
                  <a:cubicBezTo>
                    <a:pt x="13245" y="3618"/>
                    <a:pt x="13264" y="3618"/>
                    <a:pt x="13283" y="3620"/>
                  </a:cubicBezTo>
                  <a:cubicBezTo>
                    <a:pt x="13448" y="3670"/>
                    <a:pt x="13612" y="3737"/>
                    <a:pt x="13763" y="3827"/>
                  </a:cubicBezTo>
                  <a:lnTo>
                    <a:pt x="13763" y="3827"/>
                  </a:lnTo>
                  <a:cubicBezTo>
                    <a:pt x="12143" y="2465"/>
                    <a:pt x="10408" y="1247"/>
                    <a:pt x="8298" y="672"/>
                  </a:cubicBezTo>
                  <a:cubicBezTo>
                    <a:pt x="6718" y="307"/>
                    <a:pt x="5076" y="64"/>
                    <a:pt x="3465" y="33"/>
                  </a:cubicBezTo>
                  <a:cubicBezTo>
                    <a:pt x="3337" y="10"/>
                    <a:pt x="3214" y="0"/>
                    <a:pt x="3092" y="0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04" name="Google Shape;19304;p40"/>
            <p:cNvGrpSpPr/>
            <p:nvPr/>
          </p:nvGrpSpPr>
          <p:grpSpPr>
            <a:xfrm flipH="1">
              <a:off x="5693310" y="2702404"/>
              <a:ext cx="1699100" cy="2145071"/>
              <a:chOff x="146217" y="2712579"/>
              <a:chExt cx="1552966" cy="1960401"/>
            </a:xfrm>
          </p:grpSpPr>
          <p:grpSp>
            <p:nvGrpSpPr>
              <p:cNvPr id="19305" name="Google Shape;19305;p40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9306" name="Google Shape;19306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7" name="Google Shape;19307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8" name="Google Shape;19308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9" name="Google Shape;19309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0" name="Google Shape;19310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1" name="Google Shape;19311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2" name="Google Shape;19312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3" name="Google Shape;19313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4" name="Google Shape;19314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5" name="Google Shape;19315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6" name="Google Shape;19316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7" name="Google Shape;19317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8" name="Google Shape;19318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9" name="Google Shape;19319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20" name="Google Shape;19320;p40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9321" name="Google Shape;19321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2" name="Google Shape;19322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3" name="Google Shape;19323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4" name="Google Shape;19324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5" name="Google Shape;19325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6" name="Google Shape;19326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7" name="Google Shape;19327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8" name="Google Shape;19328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9" name="Google Shape;19329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0" name="Google Shape;19330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1" name="Google Shape;19331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2" name="Google Shape;19332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3" name="Google Shape;19333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4" name="Google Shape;19334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35" name="Google Shape;19335;p40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9336" name="Google Shape;19336;p40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7" name="Google Shape;19337;p40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8" name="Google Shape;19338;p40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9" name="Google Shape;19339;p40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0" name="Google Shape;19340;p40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1" name="Google Shape;19341;p40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2" name="Google Shape;19342;p40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3" name="Google Shape;19343;p40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4" name="Google Shape;19344;p40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5" name="Google Shape;19345;p40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6" name="Google Shape;19346;p40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7" name="Google Shape;19347;p40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8" name="Google Shape;19348;p40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9" name="Google Shape;19349;p40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">
    <p:spTree>
      <p:nvGrpSpPr>
        <p:cNvPr id="1" name="Shape 19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1" name="Google Shape;19351;p41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9352" name="Google Shape;19352;p41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3" name="Google Shape;19353;p41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9354" name="Google Shape;19354;p41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5" name="Google Shape;19355;p41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6" name="Google Shape;19356;p41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7" name="Google Shape;19357;p41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8" name="Google Shape;19358;p41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9" name="Google Shape;19359;p41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0" name="Google Shape;19360;p41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1" name="Google Shape;19361;p41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2" name="Google Shape;19362;p41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3" name="Google Shape;19363;p41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4" name="Google Shape;19364;p41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5" name="Google Shape;19365;p41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6" name="Google Shape;19366;p41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7" name="Google Shape;19367;p41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8" name="Google Shape;19368;p41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9" name="Google Shape;19369;p41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0" name="Google Shape;19370;p41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1" name="Google Shape;19371;p41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2" name="Google Shape;19372;p41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3" name="Google Shape;19373;p41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4" name="Google Shape;19374;p41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5" name="Google Shape;19375;p41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6" name="Google Shape;19376;p41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7" name="Google Shape;19377;p41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8" name="Google Shape;19378;p41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79" name="Google Shape;19379;p41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9380" name="Google Shape;19380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1" name="Google Shape;19381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2" name="Google Shape;19382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3" name="Google Shape;19383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4" name="Google Shape;19384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5" name="Google Shape;19385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6" name="Google Shape;19386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7" name="Google Shape;19387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8" name="Google Shape;19388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9" name="Google Shape;19389;p41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0" name="Google Shape;19390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1" name="Google Shape;19391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2" name="Google Shape;19392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3" name="Google Shape;19393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4" name="Google Shape;19394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5" name="Google Shape;19395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6" name="Google Shape;19396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7" name="Google Shape;19397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8" name="Google Shape;19398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9" name="Google Shape;19399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0" name="Google Shape;19400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1" name="Google Shape;19401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2" name="Google Shape;19402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3" name="Google Shape;19403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4" name="Google Shape;19404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5" name="Google Shape;19405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06" name="Google Shape;19406;p41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7" name="Google Shape;19407;p41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8" name="Google Shape;19408;p41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9" name="Google Shape;19409;p41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0" name="Google Shape;19410;p41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1" name="Google Shape;19411;p41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2" name="Google Shape;19412;p41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3" name="Google Shape;19413;p41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4" name="Google Shape;19414;p41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5" name="Google Shape;19415;p41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6" name="Google Shape;19416;p41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7" name="Google Shape;19417;p41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8" name="Google Shape;19418;p41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9" name="Google Shape;19419;p41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0" name="Google Shape;19420;p41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1" name="Google Shape;19421;p41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2" name="Google Shape;19422;p41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3" name="Google Shape;19423;p41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4" name="Google Shape;19424;p41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5" name="Google Shape;19425;p41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6" name="Google Shape;19426;p41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7" name="Google Shape;19427;p41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8" name="Google Shape;19428;p41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9" name="Google Shape;19429;p41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0" name="Google Shape;19430;p41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1" name="Google Shape;19431;p41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2" name="Google Shape;19432;p41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3" name="Google Shape;19433;p41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4" name="Google Shape;19434;p41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5" name="Google Shape;19435;p41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6" name="Google Shape;19436;p41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7" name="Google Shape;19437;p41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8" name="Google Shape;19438;p41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9" name="Google Shape;19439;p41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0" name="Google Shape;19440;p41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1" name="Google Shape;19441;p41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2" name="Google Shape;19442;p41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3" name="Google Shape;19443;p41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4" name="Google Shape;19444;p41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5" name="Google Shape;19445;p41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6" name="Google Shape;19446;p41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7" name="Google Shape;19447;p41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8" name="Google Shape;19448;p41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9" name="Google Shape;19449;p41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0" name="Google Shape;19450;p41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1" name="Google Shape;19451;p41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2" name="Google Shape;19452;p41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3" name="Google Shape;19453;p41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4" name="Google Shape;19454;p41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5" name="Google Shape;19455;p41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6" name="Google Shape;19456;p41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7" name="Google Shape;19457;p41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8" name="Google Shape;19458;p41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9" name="Google Shape;19459;p41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0" name="Google Shape;19460;p41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1" name="Google Shape;19461;p41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2" name="Google Shape;19462;p41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3" name="Google Shape;19463;p41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4" name="Google Shape;19464;p41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5" name="Google Shape;19465;p41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6" name="Google Shape;19466;p41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7" name="Google Shape;19467;p41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8" name="Google Shape;19468;p41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9" name="Google Shape;19469;p41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0" name="Google Shape;19470;p41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1" name="Google Shape;19471;p41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2" name="Google Shape;19472;p41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3" name="Google Shape;19473;p41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4" name="Google Shape;19474;p41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5" name="Google Shape;19475;p41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6" name="Google Shape;19476;p41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7" name="Google Shape;19477;p41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8" name="Google Shape;19478;p41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9" name="Google Shape;19479;p41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0" name="Google Shape;19480;p41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1" name="Google Shape;19481;p41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2" name="Google Shape;19482;p41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3" name="Google Shape;19483;p41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4" name="Google Shape;19484;p41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5" name="Google Shape;19485;p41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6" name="Google Shape;19486;p41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7" name="Google Shape;19487;p41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8" name="Google Shape;19488;p41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9" name="Google Shape;19489;p41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0" name="Google Shape;19490;p41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1" name="Google Shape;19491;p41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2" name="Google Shape;19492;p41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3" name="Google Shape;19493;p41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4" name="Google Shape;19494;p41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5" name="Google Shape;19495;p41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6" name="Google Shape;19496;p41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7" name="Google Shape;19497;p41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8" name="Google Shape;19498;p41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9" name="Google Shape;19499;p41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0" name="Google Shape;19500;p41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1" name="Google Shape;19501;p41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2" name="Google Shape;19502;p41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3" name="Google Shape;19503;p41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4" name="Google Shape;19504;p41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5" name="Google Shape;19505;p41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06" name="Google Shape;19506;p41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9507" name="Google Shape;19507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8" name="Google Shape;19508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9" name="Google Shape;19509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0" name="Google Shape;19510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1" name="Google Shape;19511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2" name="Google Shape;19512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3" name="Google Shape;19513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4" name="Google Shape;19514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5" name="Google Shape;19515;p4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6" name="Google Shape;19516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7" name="Google Shape;19517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8" name="Google Shape;19518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9" name="Google Shape;19519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0" name="Google Shape;19520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1" name="Google Shape;19521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2" name="Google Shape;19522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3" name="Google Shape;19523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4" name="Google Shape;19524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5" name="Google Shape;19525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6" name="Google Shape;19526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7" name="Google Shape;19527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8" name="Google Shape;19528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9" name="Google Shape;19529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0" name="Google Shape;19530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1" name="Google Shape;19531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2" name="Google Shape;19532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33" name="Google Shape;19533;p41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4" name="Google Shape;19534;p41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5" name="Google Shape;19535;p41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6" name="Google Shape;19536;p41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7" name="Google Shape;19537;p41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38" name="Google Shape;19538;p41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539" name="Google Shape;19539;p41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0" name="Google Shape;19540;p41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1" name="Google Shape;19541;p41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2" name="Google Shape;19542;p41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3" name="Google Shape;19543;p41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4" name="Google Shape;19544;p41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5" name="Google Shape;19545;p41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6" name="Google Shape;19546;p41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7" name="Google Shape;19547;p41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8" name="Google Shape;19548;p41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9" name="Google Shape;19549;p41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0" name="Google Shape;19550;p41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1" name="Google Shape;19551;p41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2" name="Google Shape;19552;p41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3" name="Google Shape;19553;p41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4" name="Google Shape;19554;p41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5" name="Google Shape;19555;p41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6" name="Google Shape;19556;p41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7" name="Google Shape;19557;p41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8" name="Google Shape;19558;p41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9" name="Google Shape;19559;p41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0" name="Google Shape;19560;p41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1" name="Google Shape;19561;p41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2" name="Google Shape;19562;p41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3" name="Google Shape;19563;p41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4" name="Google Shape;19564;p41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65" name="Google Shape;19565;p41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66" name="Google Shape;19566;p41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9567" name="Google Shape;19567;p4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8" name="Google Shape;19568;p4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9" name="Google Shape;19569;p4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0" name="Google Shape;19570;p4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1" name="Google Shape;19571;p4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2" name="Google Shape;19572;p4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3" name="Google Shape;19573;p4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4" name="Google Shape;19574;p4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5" name="Google Shape;19575;p4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6" name="Google Shape;19576;p4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7" name="Google Shape;19577;p4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8" name="Google Shape;19578;p4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9" name="Google Shape;19579;p4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0" name="Google Shape;19580;p4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1" name="Google Shape;19581;p4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2" name="Google Shape;19582;p4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3" name="Google Shape;19583;p4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4" name="Google Shape;19584;p4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5" name="Google Shape;19585;p4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6" name="Google Shape;19586;p4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7" name="Google Shape;19587;p4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8" name="Google Shape;19588;p4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9" name="Google Shape;19589;p4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0" name="Google Shape;19590;p4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1" name="Google Shape;19591;p4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2" name="Google Shape;19592;p4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593" name="Google Shape;19593;p41"/>
          <p:cNvGrpSpPr/>
          <p:nvPr/>
        </p:nvGrpSpPr>
        <p:grpSpPr>
          <a:xfrm rot="2871252" flipH="1">
            <a:off x="-245518" y="3148519"/>
            <a:ext cx="1240758" cy="665148"/>
            <a:chOff x="5206900" y="826150"/>
            <a:chExt cx="599275" cy="321250"/>
          </a:xfrm>
        </p:grpSpPr>
        <p:sp>
          <p:nvSpPr>
            <p:cNvPr id="19594" name="Google Shape;19594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5" name="Google Shape;19595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6" name="Google Shape;19596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7" name="Google Shape;19597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8" name="Google Shape;19598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9" name="Google Shape;19599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0" name="Google Shape;19600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1" name="Google Shape;19601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2" name="Google Shape;19602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3" name="Google Shape;19603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4" name="Google Shape;19604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5" name="Google Shape;19605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6" name="Google Shape;19606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7" name="Google Shape;19607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8" name="Google Shape;19608;p41"/>
          <p:cNvGrpSpPr/>
          <p:nvPr/>
        </p:nvGrpSpPr>
        <p:grpSpPr>
          <a:xfrm rot="6433525" flipH="1">
            <a:off x="1366373" y="4081001"/>
            <a:ext cx="1240716" cy="665175"/>
            <a:chOff x="5206900" y="826150"/>
            <a:chExt cx="599275" cy="321250"/>
          </a:xfrm>
        </p:grpSpPr>
        <p:sp>
          <p:nvSpPr>
            <p:cNvPr id="19609" name="Google Shape;19609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0" name="Google Shape;19610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1" name="Google Shape;19611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2" name="Google Shape;19612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3" name="Google Shape;19613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4" name="Google Shape;19614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5" name="Google Shape;19615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6" name="Google Shape;19616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7" name="Google Shape;19617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8" name="Google Shape;19618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9" name="Google Shape;19619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0" name="Google Shape;19620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1" name="Google Shape;19621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2" name="Google Shape;19622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3" name="Google Shape;19623;p41"/>
          <p:cNvGrpSpPr/>
          <p:nvPr/>
        </p:nvGrpSpPr>
        <p:grpSpPr>
          <a:xfrm rot="-9943409">
            <a:off x="1263956" y="3737276"/>
            <a:ext cx="1240826" cy="665092"/>
            <a:chOff x="5206900" y="826150"/>
            <a:chExt cx="599275" cy="321250"/>
          </a:xfrm>
        </p:grpSpPr>
        <p:sp>
          <p:nvSpPr>
            <p:cNvPr id="19624" name="Google Shape;19624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5" name="Google Shape;19625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6" name="Google Shape;19626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7" name="Google Shape;19627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8" name="Google Shape;19628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9" name="Google Shape;19629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0" name="Google Shape;19630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1" name="Google Shape;19631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2" name="Google Shape;19632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3" name="Google Shape;19633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4" name="Google Shape;19634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5" name="Google Shape;19635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6" name="Google Shape;19636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7" name="Google Shape;19637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8" name="Google Shape;19638;p41"/>
          <p:cNvGrpSpPr/>
          <p:nvPr/>
        </p:nvGrpSpPr>
        <p:grpSpPr>
          <a:xfrm rot="5400000" flipH="1">
            <a:off x="57271" y="1922377"/>
            <a:ext cx="1699100" cy="2145071"/>
            <a:chOff x="146217" y="2712579"/>
            <a:chExt cx="1552966" cy="1960401"/>
          </a:xfrm>
        </p:grpSpPr>
        <p:grpSp>
          <p:nvGrpSpPr>
            <p:cNvPr id="19639" name="Google Shape;19639;p41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19640" name="Google Shape;19640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1" name="Google Shape;19641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2" name="Google Shape;19642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3" name="Google Shape;19643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4" name="Google Shape;19644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5" name="Google Shape;19645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6" name="Google Shape;19646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7" name="Google Shape;19647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8" name="Google Shape;19648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9" name="Google Shape;19649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0" name="Google Shape;19650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1" name="Google Shape;19651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2" name="Google Shape;19652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3" name="Google Shape;19653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54" name="Google Shape;19654;p41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19655" name="Google Shape;19655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6" name="Google Shape;19656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7" name="Google Shape;19657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8" name="Google Shape;19658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9" name="Google Shape;19659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0" name="Google Shape;19660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1" name="Google Shape;19661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2" name="Google Shape;19662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3" name="Google Shape;19663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4" name="Google Shape;19664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5" name="Google Shape;19665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6" name="Google Shape;19666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7" name="Google Shape;19667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8" name="Google Shape;19668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9" name="Google Shape;19669;p41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19670" name="Google Shape;19670;p41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1" name="Google Shape;19671;p41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2" name="Google Shape;19672;p41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3" name="Google Shape;19673;p41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4" name="Google Shape;19674;p41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5" name="Google Shape;19675;p41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6" name="Google Shape;19676;p41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7" name="Google Shape;19677;p41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8" name="Google Shape;19678;p41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9" name="Google Shape;19679;p41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0" name="Google Shape;19680;p41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1" name="Google Shape;19681;p41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2" name="Google Shape;19682;p41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3" name="Google Shape;19683;p41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E7A6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84" name="Google Shape;19684;p41"/>
          <p:cNvGrpSpPr/>
          <p:nvPr/>
        </p:nvGrpSpPr>
        <p:grpSpPr>
          <a:xfrm rot="5846386">
            <a:off x="454872" y="4197233"/>
            <a:ext cx="1240817" cy="665090"/>
            <a:chOff x="5206900" y="826150"/>
            <a:chExt cx="599275" cy="321250"/>
          </a:xfrm>
        </p:grpSpPr>
        <p:sp>
          <p:nvSpPr>
            <p:cNvPr id="19685" name="Google Shape;19685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6" name="Google Shape;19686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7" name="Google Shape;19687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8" name="Google Shape;19688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9" name="Google Shape;19689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0" name="Google Shape;19690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1" name="Google Shape;19691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2" name="Google Shape;19692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3" name="Google Shape;19693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4" name="Google Shape;19694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5" name="Google Shape;19695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6" name="Google Shape;19696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7" name="Google Shape;19697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8" name="Google Shape;19698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9" name="Google Shape;19699;p41"/>
          <p:cNvGrpSpPr/>
          <p:nvPr/>
        </p:nvGrpSpPr>
        <p:grpSpPr>
          <a:xfrm rot="6300046" flipH="1">
            <a:off x="-304291" y="4197212"/>
            <a:ext cx="1240773" cy="665134"/>
            <a:chOff x="5206900" y="826150"/>
            <a:chExt cx="599275" cy="321250"/>
          </a:xfrm>
        </p:grpSpPr>
        <p:sp>
          <p:nvSpPr>
            <p:cNvPr id="19700" name="Google Shape;19700;p41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1" name="Google Shape;19701;p41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2" name="Google Shape;19702;p41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3" name="Google Shape;19703;p41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4" name="Google Shape;19704;p41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5" name="Google Shape;19705;p41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6" name="Google Shape;19706;p41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7" name="Google Shape;19707;p41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8" name="Google Shape;19708;p41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9" name="Google Shape;19709;p41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0" name="Google Shape;19710;p41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1" name="Google Shape;19711;p41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2" name="Google Shape;19712;p41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3" name="Google Shape;19713;p41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4" name="Google Shape;19714;p41"/>
          <p:cNvGrpSpPr/>
          <p:nvPr/>
        </p:nvGrpSpPr>
        <p:grpSpPr>
          <a:xfrm rot="-8939904">
            <a:off x="828401" y="3356468"/>
            <a:ext cx="494025" cy="594555"/>
            <a:chOff x="4815275" y="840950"/>
            <a:chExt cx="432450" cy="520450"/>
          </a:xfrm>
        </p:grpSpPr>
        <p:sp>
          <p:nvSpPr>
            <p:cNvPr id="19715" name="Google Shape;19715;p41"/>
            <p:cNvSpPr/>
            <p:nvPr/>
          </p:nvSpPr>
          <p:spPr>
            <a:xfrm>
              <a:off x="4884475" y="840950"/>
              <a:ext cx="306850" cy="277250"/>
            </a:xfrm>
            <a:custGeom>
              <a:avLst/>
              <a:gdLst/>
              <a:ahLst/>
              <a:cxnLst/>
              <a:rect l="l" t="t" r="r" b="b"/>
              <a:pathLst>
                <a:path w="12274" h="11090" extrusionOk="0">
                  <a:moveTo>
                    <a:pt x="624" y="7825"/>
                  </a:moveTo>
                  <a:cubicBezTo>
                    <a:pt x="960" y="8417"/>
                    <a:pt x="1520" y="8817"/>
                    <a:pt x="2016" y="9297"/>
                  </a:cubicBezTo>
                  <a:cubicBezTo>
                    <a:pt x="2465" y="9729"/>
                    <a:pt x="2865" y="10241"/>
                    <a:pt x="3425" y="10529"/>
                  </a:cubicBezTo>
                  <a:cubicBezTo>
                    <a:pt x="3825" y="10689"/>
                    <a:pt x="4241" y="10801"/>
                    <a:pt x="4657" y="10833"/>
                  </a:cubicBezTo>
                  <a:cubicBezTo>
                    <a:pt x="5521" y="10961"/>
                    <a:pt x="6417" y="11089"/>
                    <a:pt x="7265" y="10881"/>
                  </a:cubicBezTo>
                  <a:cubicBezTo>
                    <a:pt x="8193" y="10641"/>
                    <a:pt x="8961" y="10017"/>
                    <a:pt x="9681" y="9393"/>
                  </a:cubicBezTo>
                  <a:cubicBezTo>
                    <a:pt x="10753" y="8481"/>
                    <a:pt x="11873" y="7425"/>
                    <a:pt x="12081" y="6033"/>
                  </a:cubicBezTo>
                  <a:cubicBezTo>
                    <a:pt x="12273" y="4849"/>
                    <a:pt x="11761" y="3665"/>
                    <a:pt x="10993" y="2752"/>
                  </a:cubicBezTo>
                  <a:cubicBezTo>
                    <a:pt x="10225" y="1840"/>
                    <a:pt x="9233" y="1184"/>
                    <a:pt x="8241" y="528"/>
                  </a:cubicBezTo>
                  <a:cubicBezTo>
                    <a:pt x="7841" y="272"/>
                    <a:pt x="7393" y="0"/>
                    <a:pt x="6913" y="32"/>
                  </a:cubicBezTo>
                  <a:cubicBezTo>
                    <a:pt x="6257" y="64"/>
                    <a:pt x="5793" y="656"/>
                    <a:pt x="5345" y="1136"/>
                  </a:cubicBezTo>
                  <a:cubicBezTo>
                    <a:pt x="4209" y="2352"/>
                    <a:pt x="2561" y="2544"/>
                    <a:pt x="1424" y="3553"/>
                  </a:cubicBezTo>
                  <a:cubicBezTo>
                    <a:pt x="448" y="4449"/>
                    <a:pt x="0" y="6673"/>
                    <a:pt x="624" y="7825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6" name="Google Shape;19716;p41"/>
            <p:cNvSpPr/>
            <p:nvPr/>
          </p:nvSpPr>
          <p:spPr>
            <a:xfrm>
              <a:off x="4815275" y="1152575"/>
              <a:ext cx="144425" cy="123625"/>
            </a:xfrm>
            <a:custGeom>
              <a:avLst/>
              <a:gdLst/>
              <a:ahLst/>
              <a:cxnLst/>
              <a:rect l="l" t="t" r="r" b="b"/>
              <a:pathLst>
                <a:path w="5777" h="4945" extrusionOk="0">
                  <a:moveTo>
                    <a:pt x="512" y="2352"/>
                  </a:moveTo>
                  <a:cubicBezTo>
                    <a:pt x="976" y="3104"/>
                    <a:pt x="1536" y="3792"/>
                    <a:pt x="2160" y="4400"/>
                  </a:cubicBezTo>
                  <a:cubicBezTo>
                    <a:pt x="2320" y="4576"/>
                    <a:pt x="2512" y="4704"/>
                    <a:pt x="2736" y="4800"/>
                  </a:cubicBezTo>
                  <a:cubicBezTo>
                    <a:pt x="3152" y="4944"/>
                    <a:pt x="3616" y="4752"/>
                    <a:pt x="4032" y="4560"/>
                  </a:cubicBezTo>
                  <a:lnTo>
                    <a:pt x="5008" y="4096"/>
                  </a:lnTo>
                  <a:cubicBezTo>
                    <a:pt x="5185" y="4016"/>
                    <a:pt x="5345" y="3920"/>
                    <a:pt x="5473" y="3792"/>
                  </a:cubicBezTo>
                  <a:cubicBezTo>
                    <a:pt x="5729" y="3536"/>
                    <a:pt x="5761" y="3136"/>
                    <a:pt x="5761" y="2784"/>
                  </a:cubicBezTo>
                  <a:cubicBezTo>
                    <a:pt x="5777" y="2288"/>
                    <a:pt x="5777" y="1728"/>
                    <a:pt x="5457" y="1360"/>
                  </a:cubicBezTo>
                  <a:cubicBezTo>
                    <a:pt x="5249" y="1136"/>
                    <a:pt x="4992" y="976"/>
                    <a:pt x="4704" y="880"/>
                  </a:cubicBezTo>
                  <a:cubicBezTo>
                    <a:pt x="3680" y="416"/>
                    <a:pt x="2528" y="0"/>
                    <a:pt x="1408" y="432"/>
                  </a:cubicBezTo>
                  <a:cubicBezTo>
                    <a:pt x="592" y="752"/>
                    <a:pt x="0" y="1520"/>
                    <a:pt x="512" y="2352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7" name="Google Shape;19717;p41"/>
            <p:cNvSpPr/>
            <p:nvPr/>
          </p:nvSpPr>
          <p:spPr>
            <a:xfrm>
              <a:off x="5105275" y="1188975"/>
              <a:ext cx="142450" cy="172425"/>
            </a:xfrm>
            <a:custGeom>
              <a:avLst/>
              <a:gdLst/>
              <a:ahLst/>
              <a:cxnLst/>
              <a:rect l="l" t="t" r="r" b="b"/>
              <a:pathLst>
                <a:path w="5698" h="6897" extrusionOk="0">
                  <a:moveTo>
                    <a:pt x="337" y="3040"/>
                  </a:moveTo>
                  <a:cubicBezTo>
                    <a:pt x="513" y="3264"/>
                    <a:pt x="721" y="3472"/>
                    <a:pt x="961" y="3649"/>
                  </a:cubicBezTo>
                  <a:cubicBezTo>
                    <a:pt x="1505" y="4161"/>
                    <a:pt x="1713" y="4913"/>
                    <a:pt x="2049" y="5585"/>
                  </a:cubicBezTo>
                  <a:cubicBezTo>
                    <a:pt x="2385" y="6257"/>
                    <a:pt x="2993" y="6897"/>
                    <a:pt x="3745" y="6833"/>
                  </a:cubicBezTo>
                  <a:cubicBezTo>
                    <a:pt x="4193" y="6753"/>
                    <a:pt x="4593" y="6481"/>
                    <a:pt x="4833" y="6065"/>
                  </a:cubicBezTo>
                  <a:cubicBezTo>
                    <a:pt x="5041" y="5665"/>
                    <a:pt x="5201" y="5233"/>
                    <a:pt x="5297" y="4785"/>
                  </a:cubicBezTo>
                  <a:cubicBezTo>
                    <a:pt x="5521" y="3937"/>
                    <a:pt x="5697" y="2928"/>
                    <a:pt x="5121" y="2272"/>
                  </a:cubicBezTo>
                  <a:cubicBezTo>
                    <a:pt x="4897" y="2032"/>
                    <a:pt x="4593" y="1872"/>
                    <a:pt x="4417" y="1584"/>
                  </a:cubicBezTo>
                  <a:cubicBezTo>
                    <a:pt x="4241" y="1280"/>
                    <a:pt x="4289" y="864"/>
                    <a:pt x="4097" y="544"/>
                  </a:cubicBezTo>
                  <a:cubicBezTo>
                    <a:pt x="3873" y="128"/>
                    <a:pt x="3329" y="0"/>
                    <a:pt x="2865" y="0"/>
                  </a:cubicBezTo>
                  <a:cubicBezTo>
                    <a:pt x="2129" y="0"/>
                    <a:pt x="993" y="256"/>
                    <a:pt x="561" y="912"/>
                  </a:cubicBezTo>
                  <a:cubicBezTo>
                    <a:pt x="225" y="1408"/>
                    <a:pt x="1" y="2544"/>
                    <a:pt x="337" y="3040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8" name="Google Shape;19718;p41"/>
            <p:cNvSpPr/>
            <p:nvPr/>
          </p:nvSpPr>
          <p:spPr>
            <a:xfrm>
              <a:off x="5024075" y="1286975"/>
              <a:ext cx="71225" cy="58025"/>
            </a:xfrm>
            <a:custGeom>
              <a:avLst/>
              <a:gdLst/>
              <a:ahLst/>
              <a:cxnLst/>
              <a:rect l="l" t="t" r="r" b="b"/>
              <a:pathLst>
                <a:path w="2849" h="2321" extrusionOk="0">
                  <a:moveTo>
                    <a:pt x="561" y="1521"/>
                  </a:moveTo>
                  <a:cubicBezTo>
                    <a:pt x="833" y="1969"/>
                    <a:pt x="1345" y="2177"/>
                    <a:pt x="1841" y="2273"/>
                  </a:cubicBezTo>
                  <a:cubicBezTo>
                    <a:pt x="2033" y="2321"/>
                    <a:pt x="2225" y="2321"/>
                    <a:pt x="2401" y="2241"/>
                  </a:cubicBezTo>
                  <a:cubicBezTo>
                    <a:pt x="2545" y="2129"/>
                    <a:pt x="2641" y="2001"/>
                    <a:pt x="2689" y="1841"/>
                  </a:cubicBezTo>
                  <a:cubicBezTo>
                    <a:pt x="2769" y="1585"/>
                    <a:pt x="2817" y="1329"/>
                    <a:pt x="2833" y="1073"/>
                  </a:cubicBezTo>
                  <a:cubicBezTo>
                    <a:pt x="2849" y="865"/>
                    <a:pt x="2801" y="641"/>
                    <a:pt x="2689" y="449"/>
                  </a:cubicBezTo>
                  <a:cubicBezTo>
                    <a:pt x="2497" y="177"/>
                    <a:pt x="2177" y="17"/>
                    <a:pt x="1841" y="17"/>
                  </a:cubicBezTo>
                  <a:cubicBezTo>
                    <a:pt x="1041" y="1"/>
                    <a:pt x="1" y="609"/>
                    <a:pt x="561" y="1521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9" name="Google Shape;19719;p41"/>
            <p:cNvSpPr/>
            <p:nvPr/>
          </p:nvSpPr>
          <p:spPr>
            <a:xfrm>
              <a:off x="5176500" y="1064150"/>
              <a:ext cx="69625" cy="71250"/>
            </a:xfrm>
            <a:custGeom>
              <a:avLst/>
              <a:gdLst/>
              <a:ahLst/>
              <a:cxnLst/>
              <a:rect l="l" t="t" r="r" b="b"/>
              <a:pathLst>
                <a:path w="2785" h="2850" extrusionOk="0">
                  <a:moveTo>
                    <a:pt x="80" y="1409"/>
                  </a:moveTo>
                  <a:cubicBezTo>
                    <a:pt x="32" y="1457"/>
                    <a:pt x="0" y="1521"/>
                    <a:pt x="0" y="1601"/>
                  </a:cubicBezTo>
                  <a:cubicBezTo>
                    <a:pt x="16" y="1681"/>
                    <a:pt x="64" y="1745"/>
                    <a:pt x="128" y="1809"/>
                  </a:cubicBezTo>
                  <a:lnTo>
                    <a:pt x="1040" y="2705"/>
                  </a:lnTo>
                  <a:cubicBezTo>
                    <a:pt x="1088" y="2769"/>
                    <a:pt x="1168" y="2817"/>
                    <a:pt x="1248" y="2849"/>
                  </a:cubicBezTo>
                  <a:cubicBezTo>
                    <a:pt x="1360" y="2849"/>
                    <a:pt x="1472" y="2817"/>
                    <a:pt x="1552" y="2753"/>
                  </a:cubicBezTo>
                  <a:cubicBezTo>
                    <a:pt x="2048" y="2385"/>
                    <a:pt x="2320" y="1809"/>
                    <a:pt x="2560" y="1249"/>
                  </a:cubicBezTo>
                  <a:cubicBezTo>
                    <a:pt x="2672" y="993"/>
                    <a:pt x="2784" y="689"/>
                    <a:pt x="2640" y="449"/>
                  </a:cubicBezTo>
                  <a:cubicBezTo>
                    <a:pt x="2400" y="49"/>
                    <a:pt x="1520" y="1"/>
                    <a:pt x="1136" y="161"/>
                  </a:cubicBezTo>
                  <a:cubicBezTo>
                    <a:pt x="704" y="369"/>
                    <a:pt x="336" y="1025"/>
                    <a:pt x="80" y="1409"/>
                  </a:cubicBezTo>
                  <a:close/>
                </a:path>
              </a:pathLst>
            </a:custGeom>
            <a:solidFill>
              <a:srgbClr val="E7A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20" name="Google Shape;19720;p41"/>
          <p:cNvGrpSpPr/>
          <p:nvPr/>
        </p:nvGrpSpPr>
        <p:grpSpPr>
          <a:xfrm>
            <a:off x="7825729" y="-3"/>
            <a:ext cx="1866180" cy="2274870"/>
            <a:chOff x="7825729" y="-3"/>
            <a:chExt cx="1866180" cy="2274870"/>
          </a:xfrm>
        </p:grpSpPr>
        <p:grpSp>
          <p:nvGrpSpPr>
            <p:cNvPr id="19721" name="Google Shape;19721;p41"/>
            <p:cNvGrpSpPr/>
            <p:nvPr/>
          </p:nvGrpSpPr>
          <p:grpSpPr>
            <a:xfrm rot="-276790" flipH="1">
              <a:off x="7909234" y="64853"/>
              <a:ext cx="1699169" cy="2145157"/>
              <a:chOff x="146217" y="2712579"/>
              <a:chExt cx="1552966" cy="1960401"/>
            </a:xfrm>
          </p:grpSpPr>
          <p:grpSp>
            <p:nvGrpSpPr>
              <p:cNvPr id="19722" name="Google Shape;19722;p41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9723" name="Google Shape;19723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4" name="Google Shape;19724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5" name="Google Shape;19725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6" name="Google Shape;19726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7" name="Google Shape;19727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8" name="Google Shape;19728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9" name="Google Shape;19729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0" name="Google Shape;19730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1" name="Google Shape;19731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2" name="Google Shape;19732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3" name="Google Shape;19733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4" name="Google Shape;19734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5" name="Google Shape;19735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6" name="Google Shape;19736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37" name="Google Shape;19737;p41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9738" name="Google Shape;19738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9" name="Google Shape;19739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0" name="Google Shape;19740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1" name="Google Shape;19741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2" name="Google Shape;19742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3" name="Google Shape;19743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4" name="Google Shape;19744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5" name="Google Shape;19745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6" name="Google Shape;19746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7" name="Google Shape;19747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8" name="Google Shape;19748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9" name="Google Shape;19749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0" name="Google Shape;19750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1" name="Google Shape;19751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52" name="Google Shape;19752;p41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9753" name="Google Shape;19753;p41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4" name="Google Shape;19754;p41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5" name="Google Shape;19755;p41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6" name="Google Shape;19756;p41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7" name="Google Shape;19757;p41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8" name="Google Shape;19758;p41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9" name="Google Shape;19759;p41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0" name="Google Shape;19760;p41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1" name="Google Shape;19761;p41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2" name="Google Shape;19762;p41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3" name="Google Shape;19763;p41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4" name="Google Shape;19764;p41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5" name="Google Shape;19765;p41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6" name="Google Shape;19766;p41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67" name="Google Shape;19767;p41"/>
            <p:cNvGrpSpPr/>
            <p:nvPr/>
          </p:nvGrpSpPr>
          <p:grpSpPr>
            <a:xfrm>
              <a:off x="8189095" y="1182633"/>
              <a:ext cx="723331" cy="725642"/>
              <a:chOff x="6065295" y="2472383"/>
              <a:chExt cx="723331" cy="725642"/>
            </a:xfrm>
          </p:grpSpPr>
          <p:sp>
            <p:nvSpPr>
              <p:cNvPr id="19768" name="Google Shape;19768;p41"/>
              <p:cNvSpPr/>
              <p:nvPr/>
            </p:nvSpPr>
            <p:spPr>
              <a:xfrm>
                <a:off x="6065295" y="2472383"/>
                <a:ext cx="723331" cy="723551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6574" extrusionOk="0">
                    <a:moveTo>
                      <a:pt x="3296" y="0"/>
                    </a:moveTo>
                    <a:cubicBezTo>
                      <a:pt x="2433" y="0"/>
                      <a:pt x="1563" y="335"/>
                      <a:pt x="901" y="1013"/>
                    </a:cubicBezTo>
                    <a:cubicBezTo>
                      <a:pt x="668" y="1246"/>
                      <a:pt x="501" y="1513"/>
                      <a:pt x="367" y="1813"/>
                    </a:cubicBezTo>
                    <a:cubicBezTo>
                      <a:pt x="134" y="2280"/>
                      <a:pt x="0" y="2780"/>
                      <a:pt x="0" y="3281"/>
                    </a:cubicBezTo>
                    <a:lnTo>
                      <a:pt x="0" y="3581"/>
                    </a:lnTo>
                    <a:cubicBezTo>
                      <a:pt x="151" y="5360"/>
                      <a:pt x="1674" y="6574"/>
                      <a:pt x="3300" y="6574"/>
                    </a:cubicBezTo>
                    <a:cubicBezTo>
                      <a:pt x="3839" y="6574"/>
                      <a:pt x="4389" y="6440"/>
                      <a:pt x="4904" y="6150"/>
                    </a:cubicBezTo>
                    <a:cubicBezTo>
                      <a:pt x="5471" y="5816"/>
                      <a:pt x="5938" y="5316"/>
                      <a:pt x="6238" y="4715"/>
                    </a:cubicBezTo>
                    <a:cubicBezTo>
                      <a:pt x="6372" y="4448"/>
                      <a:pt x="6472" y="4148"/>
                      <a:pt x="6505" y="3881"/>
                    </a:cubicBezTo>
                    <a:cubicBezTo>
                      <a:pt x="6538" y="3681"/>
                      <a:pt x="6572" y="3481"/>
                      <a:pt x="6572" y="3314"/>
                    </a:cubicBezTo>
                    <a:cubicBezTo>
                      <a:pt x="6572" y="3047"/>
                      <a:pt x="6538" y="2814"/>
                      <a:pt x="6505" y="2580"/>
                    </a:cubicBezTo>
                    <a:cubicBezTo>
                      <a:pt x="6372" y="2080"/>
                      <a:pt x="6171" y="1646"/>
                      <a:pt x="5871" y="1246"/>
                    </a:cubicBezTo>
                    <a:cubicBezTo>
                      <a:pt x="5220" y="419"/>
                      <a:pt x="4262" y="0"/>
                      <a:pt x="3296" y="0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69" name="Google Shape;19769;p41"/>
              <p:cNvGrpSpPr/>
              <p:nvPr/>
            </p:nvGrpSpPr>
            <p:grpSpPr>
              <a:xfrm>
                <a:off x="6065295" y="2587398"/>
                <a:ext cx="716067" cy="610627"/>
                <a:chOff x="6065295" y="2587398"/>
                <a:chExt cx="716067" cy="610627"/>
              </a:xfrm>
            </p:grpSpPr>
            <p:sp>
              <p:nvSpPr>
                <p:cNvPr id="19770" name="Google Shape;19770;p41"/>
                <p:cNvSpPr/>
                <p:nvPr/>
              </p:nvSpPr>
              <p:spPr>
                <a:xfrm>
                  <a:off x="6101946" y="2587398"/>
                  <a:ext cx="675674" cy="2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913" extrusionOk="0">
                      <a:moveTo>
                        <a:pt x="568" y="1"/>
                      </a:moveTo>
                      <a:cubicBezTo>
                        <a:pt x="335" y="234"/>
                        <a:pt x="168" y="501"/>
                        <a:pt x="1" y="768"/>
                      </a:cubicBezTo>
                      <a:cubicBezTo>
                        <a:pt x="134" y="801"/>
                        <a:pt x="268" y="868"/>
                        <a:pt x="401" y="935"/>
                      </a:cubicBezTo>
                      <a:cubicBezTo>
                        <a:pt x="501" y="1002"/>
                        <a:pt x="601" y="1102"/>
                        <a:pt x="701" y="1235"/>
                      </a:cubicBezTo>
                      <a:cubicBezTo>
                        <a:pt x="868" y="1435"/>
                        <a:pt x="1035" y="1602"/>
                        <a:pt x="1235" y="1769"/>
                      </a:cubicBezTo>
                      <a:cubicBezTo>
                        <a:pt x="1382" y="1876"/>
                        <a:pt x="1465" y="1913"/>
                        <a:pt x="1535" y="1913"/>
                      </a:cubicBezTo>
                      <a:cubicBezTo>
                        <a:pt x="1640" y="1913"/>
                        <a:pt x="1716" y="1829"/>
                        <a:pt x="1936" y="1769"/>
                      </a:cubicBezTo>
                      <a:cubicBezTo>
                        <a:pt x="2025" y="1745"/>
                        <a:pt x="2094" y="1736"/>
                        <a:pt x="2154" y="1736"/>
                      </a:cubicBezTo>
                      <a:cubicBezTo>
                        <a:pt x="2299" y="1736"/>
                        <a:pt x="2390" y="1785"/>
                        <a:pt x="2574" y="1785"/>
                      </a:cubicBezTo>
                      <a:cubicBezTo>
                        <a:pt x="2629" y="1785"/>
                        <a:pt x="2693" y="1781"/>
                        <a:pt x="2770" y="1769"/>
                      </a:cubicBezTo>
                      <a:cubicBezTo>
                        <a:pt x="3203" y="1702"/>
                        <a:pt x="3203" y="1735"/>
                        <a:pt x="3337" y="1635"/>
                      </a:cubicBezTo>
                      <a:cubicBezTo>
                        <a:pt x="3437" y="1569"/>
                        <a:pt x="3537" y="1469"/>
                        <a:pt x="3604" y="1369"/>
                      </a:cubicBezTo>
                      <a:cubicBezTo>
                        <a:pt x="3604" y="1369"/>
                        <a:pt x="3904" y="1202"/>
                        <a:pt x="4037" y="1135"/>
                      </a:cubicBezTo>
                      <a:cubicBezTo>
                        <a:pt x="4088" y="1110"/>
                        <a:pt x="4139" y="1099"/>
                        <a:pt x="4188" y="1099"/>
                      </a:cubicBezTo>
                      <a:cubicBezTo>
                        <a:pt x="4268" y="1099"/>
                        <a:pt x="4342" y="1127"/>
                        <a:pt x="4404" y="1168"/>
                      </a:cubicBezTo>
                      <a:cubicBezTo>
                        <a:pt x="4471" y="1235"/>
                        <a:pt x="4904" y="1535"/>
                        <a:pt x="4904" y="1535"/>
                      </a:cubicBezTo>
                      <a:lnTo>
                        <a:pt x="5338" y="1769"/>
                      </a:lnTo>
                      <a:lnTo>
                        <a:pt x="5872" y="1669"/>
                      </a:lnTo>
                      <a:cubicBezTo>
                        <a:pt x="5972" y="1635"/>
                        <a:pt x="6039" y="1602"/>
                        <a:pt x="6139" y="1535"/>
                      </a:cubicBezTo>
                      <a:cubicBezTo>
                        <a:pt x="6039" y="1068"/>
                        <a:pt x="5838" y="601"/>
                        <a:pt x="5538" y="234"/>
                      </a:cubicBezTo>
                      <a:lnTo>
                        <a:pt x="5038" y="201"/>
                      </a:lnTo>
                      <a:cubicBezTo>
                        <a:pt x="4989" y="191"/>
                        <a:pt x="4943" y="187"/>
                        <a:pt x="4899" y="187"/>
                      </a:cubicBezTo>
                      <a:cubicBezTo>
                        <a:pt x="4793" y="187"/>
                        <a:pt x="4699" y="211"/>
                        <a:pt x="4604" y="234"/>
                      </a:cubicBezTo>
                      <a:lnTo>
                        <a:pt x="3904" y="368"/>
                      </a:lnTo>
                      <a:cubicBezTo>
                        <a:pt x="3570" y="435"/>
                        <a:pt x="3537" y="501"/>
                        <a:pt x="3337" y="535"/>
                      </a:cubicBezTo>
                      <a:cubicBezTo>
                        <a:pt x="3137" y="535"/>
                        <a:pt x="2936" y="535"/>
                        <a:pt x="2770" y="501"/>
                      </a:cubicBezTo>
                      <a:cubicBezTo>
                        <a:pt x="2770" y="501"/>
                        <a:pt x="2236" y="401"/>
                        <a:pt x="1969" y="368"/>
                      </a:cubicBezTo>
                      <a:cubicBezTo>
                        <a:pt x="1919" y="351"/>
                        <a:pt x="1861" y="343"/>
                        <a:pt x="1798" y="343"/>
                      </a:cubicBezTo>
                      <a:cubicBezTo>
                        <a:pt x="1736" y="343"/>
                        <a:pt x="1669" y="351"/>
                        <a:pt x="1602" y="368"/>
                      </a:cubicBezTo>
                      <a:cubicBezTo>
                        <a:pt x="1602" y="368"/>
                        <a:pt x="1302" y="334"/>
                        <a:pt x="1068" y="268"/>
                      </a:cubicBezTo>
                      <a:cubicBezTo>
                        <a:pt x="802" y="234"/>
                        <a:pt x="735" y="234"/>
                        <a:pt x="568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1" name="Google Shape;19771;p41"/>
                <p:cNvSpPr/>
                <p:nvPr/>
              </p:nvSpPr>
              <p:spPr>
                <a:xfrm>
                  <a:off x="6065295" y="2862775"/>
                  <a:ext cx="716067" cy="3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3046" extrusionOk="0">
                      <a:moveTo>
                        <a:pt x="201" y="1"/>
                      </a:moveTo>
                      <a:cubicBezTo>
                        <a:pt x="134" y="1"/>
                        <a:pt x="67" y="34"/>
                        <a:pt x="0" y="34"/>
                      </a:cubicBezTo>
                      <a:cubicBezTo>
                        <a:pt x="150" y="1828"/>
                        <a:pt x="1640" y="3046"/>
                        <a:pt x="3261" y="3046"/>
                      </a:cubicBezTo>
                      <a:cubicBezTo>
                        <a:pt x="3809" y="3046"/>
                        <a:pt x="4373" y="2906"/>
                        <a:pt x="4904" y="2603"/>
                      </a:cubicBezTo>
                      <a:cubicBezTo>
                        <a:pt x="4737" y="2536"/>
                        <a:pt x="4537" y="2469"/>
                        <a:pt x="4370" y="2436"/>
                      </a:cubicBezTo>
                      <a:cubicBezTo>
                        <a:pt x="4259" y="2410"/>
                        <a:pt x="4185" y="2400"/>
                        <a:pt x="4133" y="2400"/>
                      </a:cubicBezTo>
                      <a:cubicBezTo>
                        <a:pt x="3981" y="2400"/>
                        <a:pt x="4010" y="2486"/>
                        <a:pt x="3836" y="2536"/>
                      </a:cubicBezTo>
                      <a:cubicBezTo>
                        <a:pt x="3774" y="2551"/>
                        <a:pt x="3705" y="2558"/>
                        <a:pt x="3636" y="2558"/>
                      </a:cubicBezTo>
                      <a:cubicBezTo>
                        <a:pt x="3407" y="2558"/>
                        <a:pt x="3177" y="2487"/>
                        <a:pt x="3203" y="2436"/>
                      </a:cubicBezTo>
                      <a:cubicBezTo>
                        <a:pt x="3303" y="2369"/>
                        <a:pt x="3369" y="2302"/>
                        <a:pt x="3470" y="2236"/>
                      </a:cubicBezTo>
                      <a:cubicBezTo>
                        <a:pt x="3603" y="2252"/>
                        <a:pt x="3736" y="2261"/>
                        <a:pt x="3870" y="2261"/>
                      </a:cubicBezTo>
                      <a:cubicBezTo>
                        <a:pt x="4003" y="2261"/>
                        <a:pt x="4137" y="2252"/>
                        <a:pt x="4270" y="2236"/>
                      </a:cubicBezTo>
                      <a:cubicBezTo>
                        <a:pt x="4537" y="2169"/>
                        <a:pt x="4804" y="2036"/>
                        <a:pt x="5037" y="1902"/>
                      </a:cubicBezTo>
                      <a:cubicBezTo>
                        <a:pt x="5338" y="1702"/>
                        <a:pt x="5271" y="1769"/>
                        <a:pt x="6005" y="1302"/>
                      </a:cubicBezTo>
                      <a:cubicBezTo>
                        <a:pt x="6071" y="1235"/>
                        <a:pt x="6171" y="1202"/>
                        <a:pt x="6238" y="1168"/>
                      </a:cubicBezTo>
                      <a:cubicBezTo>
                        <a:pt x="6372" y="901"/>
                        <a:pt x="6472" y="601"/>
                        <a:pt x="6505" y="334"/>
                      </a:cubicBezTo>
                      <a:lnTo>
                        <a:pt x="6505" y="334"/>
                      </a:lnTo>
                      <a:lnTo>
                        <a:pt x="5905" y="401"/>
                      </a:lnTo>
                      <a:cubicBezTo>
                        <a:pt x="5004" y="501"/>
                        <a:pt x="5371" y="501"/>
                        <a:pt x="5204" y="601"/>
                      </a:cubicBezTo>
                      <a:cubicBezTo>
                        <a:pt x="5037" y="701"/>
                        <a:pt x="5004" y="735"/>
                        <a:pt x="4937" y="901"/>
                      </a:cubicBezTo>
                      <a:cubicBezTo>
                        <a:pt x="4871" y="1068"/>
                        <a:pt x="4770" y="1168"/>
                        <a:pt x="4637" y="1268"/>
                      </a:cubicBezTo>
                      <a:cubicBezTo>
                        <a:pt x="4337" y="1402"/>
                        <a:pt x="4037" y="1502"/>
                        <a:pt x="3736" y="1569"/>
                      </a:cubicBezTo>
                      <a:cubicBezTo>
                        <a:pt x="3596" y="1594"/>
                        <a:pt x="3461" y="1605"/>
                        <a:pt x="3329" y="1605"/>
                      </a:cubicBezTo>
                      <a:cubicBezTo>
                        <a:pt x="3115" y="1605"/>
                        <a:pt x="2909" y="1576"/>
                        <a:pt x="2702" y="1535"/>
                      </a:cubicBezTo>
                      <a:cubicBezTo>
                        <a:pt x="2069" y="1468"/>
                        <a:pt x="2302" y="1368"/>
                        <a:pt x="1968" y="1135"/>
                      </a:cubicBezTo>
                      <a:cubicBezTo>
                        <a:pt x="1768" y="935"/>
                        <a:pt x="1568" y="735"/>
                        <a:pt x="1435" y="468"/>
                      </a:cubicBezTo>
                      <a:cubicBezTo>
                        <a:pt x="1235" y="301"/>
                        <a:pt x="1034" y="168"/>
                        <a:pt x="801" y="67"/>
                      </a:cubicBezTo>
                      <a:cubicBezTo>
                        <a:pt x="601" y="34"/>
                        <a:pt x="401" y="1"/>
                        <a:pt x="201" y="1"/>
                      </a:cubicBezTo>
                      <a:close/>
                    </a:path>
                  </a:pathLst>
                </a:custGeom>
                <a:solidFill>
                  <a:srgbClr val="E7A6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72" name="Google Shape;19772;p41"/>
          <p:cNvGrpSpPr/>
          <p:nvPr/>
        </p:nvGrpSpPr>
        <p:grpSpPr>
          <a:xfrm rot="1592248">
            <a:off x="-228183" y="2401745"/>
            <a:ext cx="1926500" cy="2239678"/>
            <a:chOff x="-1470741" y="4281315"/>
            <a:chExt cx="2074541" cy="2411785"/>
          </a:xfrm>
        </p:grpSpPr>
        <p:sp>
          <p:nvSpPr>
            <p:cNvPr id="19773" name="Google Shape;19773;p41"/>
            <p:cNvSpPr/>
            <p:nvPr/>
          </p:nvSpPr>
          <p:spPr>
            <a:xfrm flipH="1">
              <a:off x="-1470741" y="4504609"/>
              <a:ext cx="582076" cy="321512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4" name="Google Shape;19774;p41"/>
            <p:cNvSpPr/>
            <p:nvPr/>
          </p:nvSpPr>
          <p:spPr>
            <a:xfrm flipH="1">
              <a:off x="202303" y="4281315"/>
              <a:ext cx="401496" cy="221734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5" name="Google Shape;19775;p41"/>
            <p:cNvSpPr/>
            <p:nvPr/>
          </p:nvSpPr>
          <p:spPr>
            <a:xfrm flipH="1">
              <a:off x="-393420" y="6434369"/>
              <a:ext cx="468487" cy="258731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rgbClr val="FFD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41A2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1800"/>
              <a:buFont typeface="Roboto"/>
              <a:buChar char="●"/>
              <a:defRPr sz="1800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■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●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■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●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400"/>
              <a:buFont typeface="Roboto"/>
              <a:buChar char="○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4DCFF"/>
              </a:buClr>
              <a:buSzPts val="1400"/>
              <a:buFont typeface="Roboto"/>
              <a:buChar char="■"/>
              <a:defRPr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85" r:id="rId4"/>
    <p:sldLayoutId id="2147483686" r:id="rId5"/>
    <p:sldLayoutId id="214748368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9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7" name="Google Shape;19777;p4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9778" name="Google Shape;19778;p4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gif"/><Relationship Id="rId9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0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37070"/>
            <a:ext cx="3045600" cy="2232000"/>
          </a:xfrm>
          <a:prstGeom prst="rect">
            <a:avLst/>
          </a:prstGeom>
        </p:spPr>
      </p:pic>
      <p:sp>
        <p:nvSpPr>
          <p:cNvPr id="8" name="Google Shape;19792;p48"/>
          <p:cNvSpPr txBox="1">
            <a:spLocks/>
          </p:cNvSpPr>
          <p:nvPr/>
        </p:nvSpPr>
        <p:spPr>
          <a:xfrm>
            <a:off x="-1905259" y="282386"/>
            <a:ext cx="7717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6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tabLst/>
              <a:defRPr/>
            </a:pPr>
            <a:r>
              <a:rPr lang="es-ES" sz="4400" noProof="0" dirty="0" smtClean="0"/>
              <a:t>¿Astronomía 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tabLst/>
              <a:defRPr/>
            </a:pPr>
            <a:r>
              <a:rPr lang="es-ES" sz="4400" dirty="0"/>
              <a:t>	</a:t>
            </a:r>
            <a:r>
              <a:rPr lang="es-ES" sz="4400" dirty="0" smtClean="0"/>
              <a:t>		</a:t>
            </a:r>
            <a:r>
              <a:rPr lang="es-ES" sz="4400" noProof="0" dirty="0" smtClean="0"/>
              <a:t>astrología?</a:t>
            </a:r>
            <a:endParaRPr kumimoji="0" lang="es-ES" sz="4400" b="0" i="0" u="none" strike="noStrike" kern="0" cap="none" spc="0" normalizeH="0" baseline="0" noProof="0" dirty="0">
              <a:ln>
                <a:noFill/>
              </a:ln>
              <a:solidFill>
                <a:srgbClr val="708EC0"/>
              </a:solidFill>
              <a:effectLst/>
              <a:uLnTx/>
              <a:uFillTx/>
              <a:sym typeface="Big Shoulders Text"/>
            </a:endParaRPr>
          </a:p>
        </p:txBody>
      </p:sp>
      <p:sp>
        <p:nvSpPr>
          <p:cNvPr id="9" name="Google Shape;19793;p48"/>
          <p:cNvSpPr txBox="1">
            <a:spLocks/>
          </p:cNvSpPr>
          <p:nvPr/>
        </p:nvSpPr>
        <p:spPr>
          <a:xfrm>
            <a:off x="4987036" y="1519228"/>
            <a:ext cx="34302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defRPr sz="14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D4DC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CFF"/>
              </a:buClr>
              <a:buSzPts val="2800"/>
              <a:buFont typeface="Roboto"/>
              <a:buNone/>
              <a:tabLst/>
              <a:defRPr/>
            </a:pPr>
            <a:r>
              <a:rPr kumimoji="0" lang="es-ES" b="0" i="0" u="none" strike="noStrike" kern="0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Por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 Miguel La Cruz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cxnSp>
        <p:nvCxnSpPr>
          <p:cNvPr id="10" name="Google Shape;19794;p48"/>
          <p:cNvCxnSpPr/>
          <p:nvPr/>
        </p:nvCxnSpPr>
        <p:spPr>
          <a:xfrm>
            <a:off x="1393882" y="1519228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5599" y="2239997"/>
            <a:ext cx="3052757" cy="2232000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56" y="2753070"/>
            <a:ext cx="3045600" cy="2249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639682" y="129345"/>
            <a:ext cx="7717500" cy="95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chemeClr val="accent2"/>
                </a:solidFill>
              </a:rPr>
              <a:t> </a:t>
            </a:r>
            <a:r>
              <a:rPr lang="en" sz="2800" dirty="0">
                <a:solidFill>
                  <a:schemeClr val="accent2"/>
                </a:solidFill>
              </a:rPr>
              <a:t>¿Es posible saber si una estrella se está alejando o acercando, observándola en un tiempo </a:t>
            </a:r>
            <a:r>
              <a:rPr lang="en" sz="2800" dirty="0" smtClean="0">
                <a:solidFill>
                  <a:schemeClr val="accent2"/>
                </a:solidFill>
              </a:rPr>
              <a:t>determinado?</a:t>
            </a:r>
            <a:endParaRPr dirty="0"/>
          </a:p>
        </p:txBody>
      </p:sp>
      <p:cxnSp>
        <p:nvCxnSpPr>
          <p:cNvPr id="5" name="Google Shape;19794;p48"/>
          <p:cNvCxnSpPr/>
          <p:nvPr/>
        </p:nvCxnSpPr>
        <p:spPr>
          <a:xfrm>
            <a:off x="1352319" y="1152475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upo 12"/>
          <p:cNvGrpSpPr/>
          <p:nvPr/>
        </p:nvGrpSpPr>
        <p:grpSpPr>
          <a:xfrm>
            <a:off x="4048606" y="1273691"/>
            <a:ext cx="4308576" cy="2871819"/>
            <a:chOff x="2094614" y="1690576"/>
            <a:chExt cx="3451593" cy="2793705"/>
          </a:xfrm>
        </p:grpSpPr>
        <p:grpSp>
          <p:nvGrpSpPr>
            <p:cNvPr id="10" name="Grupo 9"/>
            <p:cNvGrpSpPr/>
            <p:nvPr/>
          </p:nvGrpSpPr>
          <p:grpSpPr>
            <a:xfrm>
              <a:off x="2094614" y="1690576"/>
              <a:ext cx="3451593" cy="2793705"/>
              <a:chOff x="3038519" y="1424763"/>
              <a:chExt cx="4729893" cy="3378495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8519" y="1424763"/>
                <a:ext cx="4729893" cy="3378495"/>
              </a:xfrm>
              <a:prstGeom prst="rect">
                <a:avLst/>
              </a:prstGeom>
            </p:spPr>
          </p:pic>
          <p:sp>
            <p:nvSpPr>
              <p:cNvPr id="11" name="CuadroTexto 10"/>
              <p:cNvSpPr txBox="1"/>
              <p:nvPr/>
            </p:nvSpPr>
            <p:spPr>
              <a:xfrm>
                <a:off x="5123205" y="4495481"/>
                <a:ext cx="852293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dirty="0" smtClean="0"/>
                  <a:t>Longitud (</a:t>
                </a:r>
                <a:r>
                  <a:rPr lang="es-ES" sz="700" dirty="0" err="1" smtClean="0"/>
                  <a:t>nms</a:t>
                </a:r>
                <a:r>
                  <a:rPr lang="es-ES" sz="700" dirty="0" smtClean="0"/>
                  <a:t>)</a:t>
                </a:r>
                <a:endParaRPr lang="es-ES" sz="800" dirty="0"/>
              </a:p>
            </p:txBody>
          </p:sp>
          <p:sp>
            <p:nvSpPr>
              <p:cNvPr id="12" name="CuadroTexto 11"/>
              <p:cNvSpPr txBox="1"/>
              <p:nvPr/>
            </p:nvSpPr>
            <p:spPr>
              <a:xfrm rot="16200000">
                <a:off x="2936443" y="3013982"/>
                <a:ext cx="852293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dirty="0" smtClean="0"/>
                  <a:t>Intensidad</a:t>
                </a:r>
                <a:endParaRPr lang="es-ES" sz="800" dirty="0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3615893" y="1850066"/>
              <a:ext cx="685030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00" dirty="0" smtClean="0"/>
                <a:t>656,3 </a:t>
              </a:r>
              <a:r>
                <a:rPr lang="es-ES" sz="500" dirty="0" err="1" smtClean="0"/>
                <a:t>nms</a:t>
              </a:r>
              <a:endParaRPr lang="es-ES" sz="600" dirty="0"/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8" y="1273691"/>
            <a:ext cx="2381250" cy="1790700"/>
          </a:xfrm>
          <a:prstGeom prst="rect">
            <a:avLst/>
          </a:prstGeom>
        </p:spPr>
      </p:pic>
      <p:grpSp>
        <p:nvGrpSpPr>
          <p:cNvPr id="21" name="Grupo 20"/>
          <p:cNvGrpSpPr/>
          <p:nvPr/>
        </p:nvGrpSpPr>
        <p:grpSpPr>
          <a:xfrm>
            <a:off x="4530003" y="1860721"/>
            <a:ext cx="2846240" cy="700437"/>
            <a:chOff x="4598784" y="2002517"/>
            <a:chExt cx="4162446" cy="700437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70"/>
            <a:stretch/>
          </p:blipFill>
          <p:spPr>
            <a:xfrm>
              <a:off x="6410808" y="2002517"/>
              <a:ext cx="2350422" cy="700436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34" b="45462"/>
            <a:stretch/>
          </p:blipFill>
          <p:spPr>
            <a:xfrm>
              <a:off x="4598784" y="2371060"/>
              <a:ext cx="1812023" cy="331894"/>
            </a:xfrm>
            <a:prstGeom prst="rect">
              <a:avLst/>
            </a:prstGeom>
          </p:spPr>
        </p:pic>
      </p:grp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7"/>
          <a:srcRect t="45678"/>
          <a:stretch/>
        </p:blipFill>
        <p:spPr>
          <a:xfrm>
            <a:off x="5253855" y="3314860"/>
            <a:ext cx="924054" cy="40374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427508" y="4674691"/>
            <a:ext cx="2452916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Arial" panose="020B0604020202020204" pitchFamily="34" charset="0"/>
              </a:rPr>
              <a:t>Christian Andreas </a:t>
            </a:r>
            <a:r>
              <a:rPr lang="es-ES" b="1" dirty="0" err="1">
                <a:solidFill>
                  <a:schemeClr val="tx1"/>
                </a:solidFill>
                <a:latin typeface="Arial" panose="020B0604020202020204" pitchFamily="34" charset="0"/>
              </a:rPr>
              <a:t>Doppler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508" y="3336292"/>
            <a:ext cx="969571" cy="122038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86" y="1299829"/>
            <a:ext cx="482598" cy="32173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32" y="3336292"/>
            <a:ext cx="1729590" cy="1220387"/>
          </a:xfrm>
          <a:prstGeom prst="rect">
            <a:avLst/>
          </a:prstGeom>
        </p:spPr>
      </p:pic>
      <p:grpSp>
        <p:nvGrpSpPr>
          <p:cNvPr id="28" name="Grupo 27"/>
          <p:cNvGrpSpPr/>
          <p:nvPr/>
        </p:nvGrpSpPr>
        <p:grpSpPr>
          <a:xfrm>
            <a:off x="268473" y="1219385"/>
            <a:ext cx="3960000" cy="3337294"/>
            <a:chOff x="268473" y="1219385"/>
            <a:chExt cx="3960000" cy="3337294"/>
          </a:xfrm>
        </p:grpSpPr>
        <p:pic>
          <p:nvPicPr>
            <p:cNvPr id="26" name="Imagen 25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73" y="1219385"/>
              <a:ext cx="3960000" cy="3337294"/>
            </a:xfrm>
            <a:prstGeom prst="rect">
              <a:avLst/>
            </a:prstGeom>
          </p:spPr>
        </p:pic>
        <p:sp>
          <p:nvSpPr>
            <p:cNvPr id="29" name="CuadroTexto 28"/>
            <p:cNvSpPr txBox="1"/>
            <p:nvPr/>
          </p:nvSpPr>
          <p:spPr>
            <a:xfrm>
              <a:off x="1988738" y="4198675"/>
              <a:ext cx="648189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/>
                <a:t>Longitud</a:t>
              </a:r>
              <a:endParaRPr lang="es-ES" sz="800" dirty="0"/>
            </a:p>
          </p:txBody>
        </p:sp>
        <p:sp>
          <p:nvSpPr>
            <p:cNvPr id="30" name="CuadroTexto 29"/>
            <p:cNvSpPr txBox="1"/>
            <p:nvPr/>
          </p:nvSpPr>
          <p:spPr>
            <a:xfrm rot="16200000">
              <a:off x="315587" y="2737372"/>
              <a:ext cx="648189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/>
                <a:t> Intensidad</a:t>
              </a:r>
              <a:endParaRPr lang="es-ES" sz="800" dirty="0"/>
            </a:p>
          </p:txBody>
        </p:sp>
      </p:grpSp>
      <p:sp>
        <p:nvSpPr>
          <p:cNvPr id="32" name="CuadroTexto 31"/>
          <p:cNvSpPr txBox="1"/>
          <p:nvPr/>
        </p:nvSpPr>
        <p:spPr>
          <a:xfrm>
            <a:off x="6634532" y="4294553"/>
            <a:ext cx="64818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700" dirty="0" smtClean="0"/>
              <a:t> Masa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4944066" y="1217576"/>
            <a:ext cx="3960000" cy="3340911"/>
            <a:chOff x="4944066" y="1217576"/>
            <a:chExt cx="3960000" cy="3340911"/>
          </a:xfrm>
        </p:grpSpPr>
        <p:pic>
          <p:nvPicPr>
            <p:cNvPr id="27" name="Imagen 26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066" y="1217576"/>
              <a:ext cx="3960000" cy="3340911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 rot="16200000">
              <a:off x="4827992" y="2794715"/>
              <a:ext cx="775134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/>
                <a:t> Luminosidad</a:t>
              </a:r>
              <a:endParaRPr lang="es-E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29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9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0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Google Shape;19792;p48"/>
          <p:cNvSpPr txBox="1">
            <a:spLocks/>
          </p:cNvSpPr>
          <p:nvPr/>
        </p:nvSpPr>
        <p:spPr>
          <a:xfrm>
            <a:off x="713250" y="1618845"/>
            <a:ext cx="77175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6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defRPr sz="52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5200"/>
              <a:buFont typeface="Big Shoulders Text"/>
              <a:buNone/>
              <a:tabLst/>
              <a:defRPr/>
            </a:pPr>
            <a:r>
              <a:rPr lang="es-ES" sz="4400" dirty="0" smtClean="0">
                <a:solidFill>
                  <a:schemeClr val="tx2">
                    <a:lumMod val="90000"/>
                  </a:schemeClr>
                </a:solidFill>
              </a:rPr>
              <a:t>Gracias!</a:t>
            </a:r>
            <a:endParaRPr lang="es-ES" sz="4400" noProof="0" dirty="0" smtClean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76" y="2945218"/>
            <a:ext cx="1765448" cy="176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97" y="1320816"/>
            <a:ext cx="3067200" cy="23015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65" y="1320816"/>
            <a:ext cx="3068063" cy="2301586"/>
          </a:xfrm>
          <a:prstGeom prst="rect">
            <a:avLst/>
          </a:prstGeom>
        </p:spPr>
      </p:pic>
      <p:cxnSp>
        <p:nvCxnSpPr>
          <p:cNvPr id="33" name="Google Shape;20543;p55"/>
          <p:cNvCxnSpPr/>
          <p:nvPr/>
        </p:nvCxnSpPr>
        <p:spPr>
          <a:xfrm flipV="1">
            <a:off x="685665" y="4008469"/>
            <a:ext cx="3068063" cy="20781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CuadroTexto 10"/>
          <p:cNvSpPr txBox="1"/>
          <p:nvPr/>
        </p:nvSpPr>
        <p:spPr>
          <a:xfrm>
            <a:off x="316431" y="1320816"/>
            <a:ext cx="30121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700" dirty="0" smtClean="0">
                <a:solidFill>
                  <a:schemeClr val="tx2">
                    <a:lumMod val="75000"/>
                  </a:schemeClr>
                </a:solidFill>
                <a:latin typeface="Big Shoulders Text"/>
                <a:sym typeface="Big Shoulders Text"/>
              </a:rPr>
              <a:t>Astrono</a:t>
            </a:r>
            <a:r>
              <a:rPr lang="en" sz="1700" dirty="0" smtClean="0">
                <a:solidFill>
                  <a:srgbClr val="00B0F0"/>
                </a:solidFill>
                <a:latin typeface="Big Shoulders Text"/>
                <a:sym typeface="Big Shoulders Text"/>
              </a:rPr>
              <a:t>m</a:t>
            </a:r>
            <a:r>
              <a:rPr lang="en" sz="1700" dirty="0">
                <a:solidFill>
                  <a:schemeClr val="tx2">
                    <a:lumMod val="75000"/>
                  </a:schemeClr>
                </a:solidFill>
                <a:latin typeface="Big Shoulders Text"/>
                <a:sym typeface="Big Shoulders Text"/>
              </a:rPr>
              <a:t>í</a:t>
            </a:r>
            <a:r>
              <a:rPr lang="en" sz="1700" dirty="0" smtClean="0">
                <a:solidFill>
                  <a:schemeClr val="tx2">
                    <a:lumMod val="75000"/>
                  </a:schemeClr>
                </a:solidFill>
                <a:latin typeface="Big Shoulders Text"/>
                <a:sym typeface="Big Shoulders Text"/>
              </a:rPr>
              <a:t>a</a:t>
            </a:r>
            <a:endParaRPr lang="es-ES" sz="17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5118977" y="1320816"/>
            <a:ext cx="30121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700" dirty="0" smtClean="0">
                <a:solidFill>
                  <a:schemeClr val="tx2">
                    <a:lumMod val="75000"/>
                  </a:schemeClr>
                </a:solidFill>
                <a:latin typeface="Big Shoulders Text"/>
                <a:sym typeface="Big Shoulders Text"/>
              </a:rPr>
              <a:t>Astrolo</a:t>
            </a:r>
            <a:r>
              <a:rPr lang="en" sz="1700" dirty="0" smtClean="0">
                <a:solidFill>
                  <a:srgbClr val="92D050"/>
                </a:solidFill>
                <a:latin typeface="Big Shoulders Text"/>
                <a:sym typeface="Big Shoulders Text"/>
              </a:rPr>
              <a:t>g</a:t>
            </a:r>
            <a:r>
              <a:rPr lang="en" sz="1700" dirty="0" smtClean="0">
                <a:solidFill>
                  <a:schemeClr val="tx2">
                    <a:lumMod val="75000"/>
                  </a:schemeClr>
                </a:solidFill>
                <a:latin typeface="Big Shoulders Text"/>
                <a:sym typeface="Big Shoulders Text"/>
              </a:rPr>
              <a:t>ía</a:t>
            </a:r>
            <a:endParaRPr lang="es-ES" sz="17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8" name="Google Shape;20543;p55"/>
          <p:cNvCxnSpPr/>
          <p:nvPr/>
        </p:nvCxnSpPr>
        <p:spPr>
          <a:xfrm flipV="1">
            <a:off x="5494634" y="3987688"/>
            <a:ext cx="3068063" cy="20781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92" name="Google Shape;19792;p48"/>
          <p:cNvSpPr txBox="1">
            <a:spLocks noGrp="1"/>
          </p:cNvSpPr>
          <p:nvPr>
            <p:ph type="ctrTitle"/>
          </p:nvPr>
        </p:nvSpPr>
        <p:spPr>
          <a:xfrm>
            <a:off x="-135083" y="294634"/>
            <a:ext cx="3748963" cy="7208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¿Con “m” o con “g”?</a:t>
            </a:r>
            <a:endParaRPr sz="32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52" y="1958294"/>
            <a:ext cx="3031052" cy="189084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51" y="1200255"/>
            <a:ext cx="2952777" cy="15396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53" y="2442379"/>
            <a:ext cx="2261912" cy="1840945"/>
          </a:xfrm>
          <a:prstGeom prst="rect">
            <a:avLst/>
          </a:prstGeom>
        </p:spPr>
      </p:pic>
      <p:cxnSp>
        <p:nvCxnSpPr>
          <p:cNvPr id="19794" name="Google Shape;19794;p48"/>
          <p:cNvCxnSpPr/>
          <p:nvPr/>
        </p:nvCxnSpPr>
        <p:spPr>
          <a:xfrm>
            <a:off x="200921" y="1015455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958" y="4152452"/>
            <a:ext cx="1732934" cy="88893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21" y="630729"/>
            <a:ext cx="2301287" cy="299167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34" y="1394089"/>
            <a:ext cx="2646169" cy="2299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Hipótesis comunes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202"/>
          <a:stretch/>
        </p:blipFill>
        <p:spPr>
          <a:xfrm>
            <a:off x="7387936" y="102066"/>
            <a:ext cx="1517755" cy="904022"/>
          </a:xfrm>
          <a:prstGeom prst="rect">
            <a:avLst/>
          </a:prstGeom>
        </p:spPr>
      </p:pic>
      <p:cxnSp>
        <p:nvCxnSpPr>
          <p:cNvPr id="5" name="Google Shape;19794;p48"/>
          <p:cNvCxnSpPr/>
          <p:nvPr/>
        </p:nvCxnSpPr>
        <p:spPr>
          <a:xfrm>
            <a:off x="1352319" y="1152475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Estrella de 6 puntas 5"/>
          <p:cNvSpPr/>
          <p:nvPr/>
        </p:nvSpPr>
        <p:spPr>
          <a:xfrm>
            <a:off x="1161826" y="2268793"/>
            <a:ext cx="190493" cy="279166"/>
          </a:xfrm>
          <a:prstGeom prst="star6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rgbClr val="1E2206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11" y="3853109"/>
            <a:ext cx="676715" cy="7681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11" y="2846820"/>
            <a:ext cx="676715" cy="76816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608929" y="2172701"/>
            <a:ext cx="577900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g Shoulders Text"/>
                <a:sym typeface="Big Shoulders Text"/>
              </a:rPr>
              <a:t>Mientras más grande es una estrella, más brillante es.</a:t>
            </a:r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595427" y="3000068"/>
            <a:ext cx="420020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g Shoulders Text"/>
                <a:sym typeface="Big Shoulders Text"/>
              </a:rPr>
              <a:t>No existen muchos planetas habitables.</a:t>
            </a:r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581925" y="3819320"/>
            <a:ext cx="6375988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g Shoulders Text"/>
                <a:sym typeface="Big Shoulders Text"/>
              </a:rPr>
              <a:t>Es posible saber si una estrella se está alejando o acercando, observándola en un tiempo determinado.</a:t>
            </a:r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Estrella de 6 puntas 10"/>
          <p:cNvSpPr/>
          <p:nvPr/>
        </p:nvSpPr>
        <p:spPr>
          <a:xfrm>
            <a:off x="1148325" y="1446879"/>
            <a:ext cx="190493" cy="279166"/>
          </a:xfrm>
          <a:prstGeom prst="star6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rgbClr val="1E2206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1595428" y="1350787"/>
            <a:ext cx="577900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ig Shoulders Text"/>
                <a:sym typeface="Big Shoulders Text"/>
              </a:rPr>
              <a:t>Recopilación de datos.</a:t>
            </a:r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639682" y="129345"/>
            <a:ext cx="7717500" cy="95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¿Mientras más grande es una estrella, </a:t>
            </a:r>
            <a:br>
              <a:rPr lang="en" dirty="0" smtClean="0"/>
            </a:br>
            <a:r>
              <a:rPr lang="en" dirty="0" smtClean="0"/>
              <a:t>más brillante es?</a:t>
            </a:r>
            <a:endParaRPr dirty="0"/>
          </a:p>
        </p:txBody>
      </p:sp>
      <p:cxnSp>
        <p:nvCxnSpPr>
          <p:cNvPr id="5" name="Google Shape;19794;p48"/>
          <p:cNvCxnSpPr/>
          <p:nvPr/>
        </p:nvCxnSpPr>
        <p:spPr>
          <a:xfrm>
            <a:off x="1352319" y="1152475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0" y="1714499"/>
            <a:ext cx="2895832" cy="20677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76" y="1714499"/>
            <a:ext cx="3200400" cy="32004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2" y="1713153"/>
            <a:ext cx="2286000" cy="20859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10" y="2275128"/>
            <a:ext cx="1524000" cy="1524000"/>
          </a:xfrm>
          <a:prstGeom prst="rect">
            <a:avLst/>
          </a:prstGeom>
        </p:spPr>
      </p:pic>
      <p:pic>
        <p:nvPicPr>
          <p:cNvPr id="14" name="Imagen 13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82" y="2275128"/>
            <a:ext cx="1522800" cy="1524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54" y="1713153"/>
            <a:ext cx="2286005" cy="2085975"/>
          </a:xfrm>
          <a:prstGeom prst="rect">
            <a:avLst/>
          </a:prstGeom>
        </p:spPr>
      </p:pic>
      <p:sp>
        <p:nvSpPr>
          <p:cNvPr id="19" name="Google Shape;19870;p53"/>
          <p:cNvSpPr txBox="1">
            <a:spLocks/>
          </p:cNvSpPr>
          <p:nvPr/>
        </p:nvSpPr>
        <p:spPr>
          <a:xfrm>
            <a:off x="697282" y="3958935"/>
            <a:ext cx="2170800" cy="35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s-ES" sz="2000" dirty="0" smtClean="0">
                <a:solidFill>
                  <a:schemeClr val="tx2">
                    <a:lumMod val="75000"/>
                  </a:schemeClr>
                </a:solidFill>
              </a:rPr>
              <a:t>Aldebarán</a:t>
            </a:r>
            <a:endParaRPr lang="es-E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1" name="Google Shape;19873;p53"/>
          <p:cNvCxnSpPr/>
          <p:nvPr/>
        </p:nvCxnSpPr>
        <p:spPr>
          <a:xfrm>
            <a:off x="830460" y="3958935"/>
            <a:ext cx="19284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9873;p53"/>
          <p:cNvCxnSpPr/>
          <p:nvPr/>
        </p:nvCxnSpPr>
        <p:spPr>
          <a:xfrm>
            <a:off x="6477428" y="3945079"/>
            <a:ext cx="19284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19870;p53"/>
          <p:cNvSpPr txBox="1">
            <a:spLocks/>
          </p:cNvSpPr>
          <p:nvPr/>
        </p:nvSpPr>
        <p:spPr>
          <a:xfrm>
            <a:off x="6332556" y="3958935"/>
            <a:ext cx="21708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s-ES" sz="2000" dirty="0" smtClean="0">
                <a:solidFill>
                  <a:schemeClr val="tx2">
                    <a:lumMod val="75000"/>
                  </a:schemeClr>
                </a:solidFill>
              </a:rPr>
              <a:t>Vega</a:t>
            </a:r>
            <a:endParaRPr lang="es-E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Google Shape;19870;p53"/>
          <p:cNvSpPr txBox="1">
            <a:spLocks/>
          </p:cNvSpPr>
          <p:nvPr/>
        </p:nvSpPr>
        <p:spPr>
          <a:xfrm>
            <a:off x="709260" y="4477973"/>
            <a:ext cx="2170800" cy="48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Magnitud aparente – 0.85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Decimo tercera más brillante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65.1 años luz de distancia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44 veces el radio solar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s-E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Google Shape;19870;p53"/>
          <p:cNvSpPr txBox="1">
            <a:spLocks/>
          </p:cNvSpPr>
          <p:nvPr/>
        </p:nvSpPr>
        <p:spPr>
          <a:xfrm>
            <a:off x="6356228" y="4477972"/>
            <a:ext cx="2170800" cy="48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Magnitud aparente – 0.026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Quinta más brillante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5 años luz de distancia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2.73 veces el radio solar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s-E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3" name="Grupo 32"/>
          <p:cNvGrpSpPr/>
          <p:nvPr/>
        </p:nvGrpSpPr>
        <p:grpSpPr>
          <a:xfrm>
            <a:off x="3413032" y="4180141"/>
            <a:ext cx="2170800" cy="399029"/>
            <a:chOff x="3413032" y="4180141"/>
            <a:chExt cx="2170800" cy="399029"/>
          </a:xfrm>
        </p:grpSpPr>
        <p:sp>
          <p:nvSpPr>
            <p:cNvPr id="28" name="Google Shape;19870;p53"/>
            <p:cNvSpPr txBox="1">
              <a:spLocks/>
            </p:cNvSpPr>
            <p:nvPr/>
          </p:nvSpPr>
          <p:spPr>
            <a:xfrm>
              <a:off x="3413032" y="4180141"/>
              <a:ext cx="2170800" cy="35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3000"/>
                <a:buFont typeface="Big Shoulders Text"/>
                <a:buNone/>
                <a:defRPr sz="30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9pPr>
            </a:lstStyle>
            <a:p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Magnitud absoluta</a:t>
              </a:r>
              <a:endParaRPr lang="es-E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30" name="Google Shape;19873;p53"/>
            <p:cNvCxnSpPr/>
            <p:nvPr/>
          </p:nvCxnSpPr>
          <p:spPr>
            <a:xfrm>
              <a:off x="3534232" y="4477972"/>
              <a:ext cx="1928400" cy="0"/>
            </a:xfrm>
            <a:prstGeom prst="straightConnector1">
              <a:avLst/>
            </a:prstGeom>
            <a:noFill/>
            <a:ln w="19050" cap="flat" cmpd="sng">
              <a:solidFill>
                <a:srgbClr val="708EC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19870;p53"/>
            <p:cNvSpPr txBox="1">
              <a:spLocks/>
            </p:cNvSpPr>
            <p:nvPr/>
          </p:nvSpPr>
          <p:spPr>
            <a:xfrm>
              <a:off x="3902591" y="4468361"/>
              <a:ext cx="1191682" cy="11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3000"/>
                <a:buFont typeface="Big Shoulders Text"/>
                <a:buNone/>
                <a:defRPr sz="30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9pPr>
            </a:lstStyle>
            <a:p>
              <a:r>
                <a:rPr lang="es-ES" sz="1100" dirty="0" smtClean="0">
                  <a:solidFill>
                    <a:schemeClr val="tx2">
                      <a:lumMod val="75000"/>
                    </a:schemeClr>
                  </a:solidFill>
                </a:rPr>
                <a:t>10</a:t>
              </a:r>
              <a:r>
                <a:rPr lang="es-ES" sz="2000" dirty="0" smtClean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s-ES" sz="1100" dirty="0" smtClean="0">
                  <a:solidFill>
                    <a:schemeClr val="tx2">
                      <a:lumMod val="75000"/>
                    </a:schemeClr>
                  </a:solidFill>
                </a:rPr>
                <a:t>parsecs</a:t>
              </a:r>
              <a:endParaRPr lang="es-E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82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4726028" y="1279062"/>
            <a:ext cx="4086000" cy="3244794"/>
            <a:chOff x="4726028" y="1279062"/>
            <a:chExt cx="4086000" cy="3244794"/>
          </a:xfrm>
        </p:grpSpPr>
        <p:grpSp>
          <p:nvGrpSpPr>
            <p:cNvPr id="9" name="Grupo 8"/>
            <p:cNvGrpSpPr/>
            <p:nvPr/>
          </p:nvGrpSpPr>
          <p:grpSpPr>
            <a:xfrm>
              <a:off x="4726028" y="1279062"/>
              <a:ext cx="4086000" cy="3244794"/>
              <a:chOff x="4726028" y="1279062"/>
              <a:chExt cx="4086000" cy="3244794"/>
            </a:xfrm>
          </p:grpSpPr>
          <p:pic>
            <p:nvPicPr>
              <p:cNvPr id="18" name="Imagen 17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6028" y="1279062"/>
                <a:ext cx="4086000" cy="3244794"/>
              </a:xfrm>
              <a:prstGeom prst="rect">
                <a:avLst/>
              </a:prstGeom>
            </p:spPr>
          </p:pic>
          <p:sp>
            <p:nvSpPr>
              <p:cNvPr id="22" name="CuadroTexto 21"/>
              <p:cNvSpPr txBox="1"/>
              <p:nvPr/>
            </p:nvSpPr>
            <p:spPr>
              <a:xfrm rot="16200000">
                <a:off x="4547017" y="2911370"/>
                <a:ext cx="706594" cy="3485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dirty="0" smtClean="0"/>
                  <a:t>Brillo aparente</a:t>
                </a:r>
                <a:endParaRPr lang="es-ES" sz="700" dirty="0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6202634" y="4273097"/>
                <a:ext cx="1132788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dirty="0" smtClean="0"/>
                  <a:t>Distancia vs Tierra</a:t>
                </a:r>
              </a:p>
            </p:txBody>
          </p:sp>
        </p:grpSp>
        <p:sp>
          <p:nvSpPr>
            <p:cNvPr id="30" name="CuadroTexto 29"/>
            <p:cNvSpPr txBox="1"/>
            <p:nvPr/>
          </p:nvSpPr>
          <p:spPr>
            <a:xfrm>
              <a:off x="7066585" y="4017580"/>
              <a:ext cx="110691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 smtClean="0"/>
                <a:t>Mas difíciles de observar </a:t>
              </a:r>
              <a:endParaRPr lang="es-ES" sz="600" dirty="0"/>
            </a:p>
          </p:txBody>
        </p:sp>
      </p:grpSp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639682" y="129345"/>
            <a:ext cx="7717500" cy="95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¿Mientras más grande es una estrella, </a:t>
            </a:r>
            <a:br>
              <a:rPr lang="en" dirty="0" smtClean="0"/>
            </a:br>
            <a:r>
              <a:rPr lang="en" dirty="0" smtClean="0"/>
              <a:t>más brillante es?</a:t>
            </a:r>
            <a:endParaRPr dirty="0"/>
          </a:p>
        </p:txBody>
      </p:sp>
      <p:cxnSp>
        <p:nvCxnSpPr>
          <p:cNvPr id="5" name="Google Shape;19794;p48"/>
          <p:cNvCxnSpPr/>
          <p:nvPr/>
        </p:nvCxnSpPr>
        <p:spPr>
          <a:xfrm>
            <a:off x="1352319" y="1152475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rupo 15"/>
          <p:cNvGrpSpPr/>
          <p:nvPr/>
        </p:nvGrpSpPr>
        <p:grpSpPr>
          <a:xfrm>
            <a:off x="352436" y="1279062"/>
            <a:ext cx="4084483" cy="3244794"/>
            <a:chOff x="639682" y="1219711"/>
            <a:chExt cx="3606459" cy="2802517"/>
          </a:xfrm>
        </p:grpSpPr>
        <p:grpSp>
          <p:nvGrpSpPr>
            <p:cNvPr id="13" name="Grupo 12"/>
            <p:cNvGrpSpPr/>
            <p:nvPr/>
          </p:nvGrpSpPr>
          <p:grpSpPr>
            <a:xfrm>
              <a:off x="639682" y="1219711"/>
              <a:ext cx="3606459" cy="2802517"/>
              <a:chOff x="2029146" y="841664"/>
              <a:chExt cx="4815546" cy="3973882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46" y="841664"/>
                <a:ext cx="4815546" cy="3973882"/>
              </a:xfrm>
              <a:prstGeom prst="rect">
                <a:avLst/>
              </a:prstGeom>
            </p:spPr>
          </p:pic>
          <p:sp>
            <p:nvSpPr>
              <p:cNvPr id="8" name="Flecha abajo 7"/>
              <p:cNvSpPr/>
              <p:nvPr/>
            </p:nvSpPr>
            <p:spPr>
              <a:xfrm>
                <a:off x="2161308" y="3307394"/>
                <a:ext cx="353291" cy="602673"/>
              </a:xfrm>
              <a:prstGeom prst="downArrow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Más 9"/>
              <p:cNvSpPr/>
              <p:nvPr/>
            </p:nvSpPr>
            <p:spPr>
              <a:xfrm>
                <a:off x="2249631" y="4027958"/>
                <a:ext cx="176646" cy="179615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Menos 10"/>
              <p:cNvSpPr/>
              <p:nvPr/>
            </p:nvSpPr>
            <p:spPr>
              <a:xfrm>
                <a:off x="2249631" y="1397559"/>
                <a:ext cx="176646" cy="220943"/>
              </a:xfrm>
              <a:prstGeom prst="mathMin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Flecha abajo 23"/>
              <p:cNvSpPr/>
              <p:nvPr/>
            </p:nvSpPr>
            <p:spPr>
              <a:xfrm rot="10800000">
                <a:off x="2161308" y="1723256"/>
                <a:ext cx="353291" cy="602673"/>
              </a:xfrm>
              <a:prstGeom prst="downArrow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2206481" y="3719255"/>
              <a:ext cx="472860" cy="1727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/>
                <a:t>Radio</a:t>
              </a:r>
              <a:endParaRPr lang="es-ES" sz="800" dirty="0"/>
            </a:p>
          </p:txBody>
        </p:sp>
        <p:sp>
          <p:nvSpPr>
            <p:cNvPr id="25" name="CuadroTexto 24"/>
            <p:cNvSpPr txBox="1"/>
            <p:nvPr/>
          </p:nvSpPr>
          <p:spPr>
            <a:xfrm rot="16200000">
              <a:off x="573451" y="2466669"/>
              <a:ext cx="6102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/>
                <a:t>Brillo aparente</a:t>
              </a:r>
              <a:endParaRPr lang="es-ES" sz="700" dirty="0"/>
            </a:p>
          </p:txBody>
        </p:sp>
      </p:grpSp>
      <p:sp>
        <p:nvSpPr>
          <p:cNvPr id="12" name="Elipse 11"/>
          <p:cNvSpPr/>
          <p:nvPr/>
        </p:nvSpPr>
        <p:spPr>
          <a:xfrm>
            <a:off x="5074600" y="2269864"/>
            <a:ext cx="3078116" cy="505516"/>
          </a:xfrm>
          <a:prstGeom prst="ellipse">
            <a:avLst/>
          </a:prstGeom>
          <a:solidFill>
            <a:srgbClr val="5F7DFF">
              <a:alpha val="40000"/>
            </a:srgb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 rot="5400000">
            <a:off x="4261926" y="2905565"/>
            <a:ext cx="2080178" cy="454831"/>
          </a:xfrm>
          <a:prstGeom prst="ellipse">
            <a:avLst/>
          </a:prstGeom>
          <a:solidFill>
            <a:schemeClr val="accent5">
              <a:lumMod val="75000"/>
              <a:alpha val="4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Estrella de 6 puntas 19"/>
          <p:cNvSpPr/>
          <p:nvPr/>
        </p:nvSpPr>
        <p:spPr>
          <a:xfrm>
            <a:off x="5042510" y="4102219"/>
            <a:ext cx="145987" cy="100027"/>
          </a:xfrm>
          <a:prstGeom prst="star6">
            <a:avLst/>
          </a:prstGeom>
          <a:solidFill>
            <a:srgbClr val="3D2D0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8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4" y="1262845"/>
            <a:ext cx="3606459" cy="2681890"/>
          </a:xfrm>
          <a:prstGeom prst="rect">
            <a:avLst/>
          </a:prstGeom>
        </p:spPr>
      </p:pic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639682" y="129345"/>
            <a:ext cx="7717500" cy="95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¿Mientras más grande es una estrella, </a:t>
            </a:r>
            <a:br>
              <a:rPr lang="en" dirty="0" smtClean="0"/>
            </a:br>
            <a:r>
              <a:rPr lang="en" dirty="0" smtClean="0"/>
              <a:t>más brillante es?</a:t>
            </a:r>
            <a:endParaRPr dirty="0"/>
          </a:p>
        </p:txBody>
      </p:sp>
      <p:cxnSp>
        <p:nvCxnSpPr>
          <p:cNvPr id="5" name="Google Shape;19794;p48"/>
          <p:cNvCxnSpPr/>
          <p:nvPr/>
        </p:nvCxnSpPr>
        <p:spPr>
          <a:xfrm>
            <a:off x="1352319" y="1152475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9870;p53"/>
          <p:cNvSpPr txBox="1">
            <a:spLocks/>
          </p:cNvSpPr>
          <p:nvPr/>
        </p:nvSpPr>
        <p:spPr>
          <a:xfrm>
            <a:off x="309923" y="3959038"/>
            <a:ext cx="2170800" cy="35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s-ES" sz="2000" dirty="0" smtClean="0">
                <a:solidFill>
                  <a:schemeClr val="tx2">
                    <a:lumMod val="75000"/>
                  </a:schemeClr>
                </a:solidFill>
              </a:rPr>
              <a:t>Aldebarán</a:t>
            </a:r>
            <a:endParaRPr lang="es-E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Google Shape;19870;p53"/>
          <p:cNvSpPr txBox="1">
            <a:spLocks/>
          </p:cNvSpPr>
          <p:nvPr/>
        </p:nvSpPr>
        <p:spPr>
          <a:xfrm>
            <a:off x="2204309" y="3959038"/>
            <a:ext cx="21708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s-ES" sz="2000" dirty="0" smtClean="0">
                <a:solidFill>
                  <a:schemeClr val="tx2">
                    <a:lumMod val="75000"/>
                  </a:schemeClr>
                </a:solidFill>
              </a:rPr>
              <a:t>Vega</a:t>
            </a:r>
            <a:endParaRPr lang="es-E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Google Shape;19870;p53"/>
          <p:cNvSpPr txBox="1">
            <a:spLocks/>
          </p:cNvSpPr>
          <p:nvPr/>
        </p:nvSpPr>
        <p:spPr>
          <a:xfrm>
            <a:off x="321901" y="4478076"/>
            <a:ext cx="2170800" cy="48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Magnitud aparente – 0.85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Decimo tercera más brillante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65.1 años luz de distancia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44 veces el radio solar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s-E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Google Shape;19870;p53"/>
          <p:cNvSpPr txBox="1">
            <a:spLocks/>
          </p:cNvSpPr>
          <p:nvPr/>
        </p:nvSpPr>
        <p:spPr>
          <a:xfrm>
            <a:off x="2227981" y="4478075"/>
            <a:ext cx="2170800" cy="48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Magnitud aparente – 0.026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Quinta más brillante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5 años luz de distancia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2">
                    <a:lumMod val="75000"/>
                  </a:schemeClr>
                </a:solidFill>
              </a:rPr>
              <a:t>2.73 veces el radio solar</a:t>
            </a:r>
          </a:p>
          <a:p>
            <a:pPr marL="171450" indent="-171450" algn="l">
              <a:buSzPct val="100000"/>
              <a:buFont typeface="Arial" panose="020B0604020202020204" pitchFamily="34" charset="0"/>
              <a:buChar char="•"/>
            </a:pPr>
            <a:endParaRPr lang="es-E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1976525" y="3651581"/>
            <a:ext cx="53553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700" dirty="0" smtClean="0"/>
              <a:t>Radio</a:t>
            </a:r>
            <a:endParaRPr lang="es-ES" sz="800" dirty="0"/>
          </a:p>
        </p:txBody>
      </p:sp>
      <p:sp>
        <p:nvSpPr>
          <p:cNvPr id="37" name="CuadroTexto 36"/>
          <p:cNvSpPr txBox="1"/>
          <p:nvPr/>
        </p:nvSpPr>
        <p:spPr>
          <a:xfrm rot="16200000">
            <a:off x="239343" y="2503762"/>
            <a:ext cx="73833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700" dirty="0" smtClean="0"/>
              <a:t>Luminosidad</a:t>
            </a:r>
            <a:endParaRPr lang="es-ES" sz="800" dirty="0"/>
          </a:p>
        </p:txBody>
      </p:sp>
      <p:grpSp>
        <p:nvGrpSpPr>
          <p:cNvPr id="63" name="Grupo 62"/>
          <p:cNvGrpSpPr/>
          <p:nvPr/>
        </p:nvGrpSpPr>
        <p:grpSpPr>
          <a:xfrm>
            <a:off x="4115053" y="1262845"/>
            <a:ext cx="4925660" cy="3705089"/>
            <a:chOff x="4184725" y="1262845"/>
            <a:chExt cx="4925660" cy="3705089"/>
          </a:xfrm>
        </p:grpSpPr>
        <p:grpSp>
          <p:nvGrpSpPr>
            <p:cNvPr id="35" name="Grupo 34"/>
            <p:cNvGrpSpPr/>
            <p:nvPr/>
          </p:nvGrpSpPr>
          <p:grpSpPr>
            <a:xfrm>
              <a:off x="4184725" y="1262845"/>
              <a:ext cx="4925660" cy="3705089"/>
              <a:chOff x="4184725" y="1262845"/>
              <a:chExt cx="4925660" cy="3705089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4725" y="1262845"/>
                <a:ext cx="4925660" cy="3705089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4225103" y="1819317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err="1" smtClean="0"/>
                  <a:t>Dist</a:t>
                </a:r>
                <a:r>
                  <a:rPr lang="es-ES" sz="600" dirty="0" smtClean="0"/>
                  <a:t>.</a:t>
                </a:r>
                <a:endParaRPr lang="es-ES" sz="800" dirty="0"/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4225103" y="2215465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smtClean="0"/>
                  <a:t>M. app</a:t>
                </a:r>
                <a:endParaRPr lang="es-ES" sz="800" dirty="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4225102" y="2619050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err="1" smtClean="0"/>
                  <a:t>Lum</a:t>
                </a:r>
                <a:r>
                  <a:rPr lang="es-ES" sz="600" dirty="0" smtClean="0"/>
                  <a:t>.</a:t>
                </a:r>
                <a:endParaRPr lang="es-ES" sz="800" dirty="0"/>
              </a:p>
            </p:txBody>
          </p:sp>
          <p:sp>
            <p:nvSpPr>
              <p:cNvPr id="41" name="CuadroTexto 40"/>
              <p:cNvSpPr txBox="1"/>
              <p:nvPr/>
            </p:nvSpPr>
            <p:spPr>
              <a:xfrm>
                <a:off x="4225101" y="2993759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smtClean="0"/>
                  <a:t>Masa</a:t>
                </a:r>
                <a:endParaRPr lang="es-ES" sz="800" dirty="0"/>
              </a:p>
            </p:txBody>
          </p:sp>
          <p:sp>
            <p:nvSpPr>
              <p:cNvPr id="42" name="CuadroTexto 41"/>
              <p:cNvSpPr txBox="1"/>
              <p:nvPr/>
            </p:nvSpPr>
            <p:spPr>
              <a:xfrm>
                <a:off x="4234959" y="3408643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smtClean="0"/>
                  <a:t>Edad</a:t>
                </a:r>
                <a:endParaRPr lang="es-ES" sz="800" dirty="0"/>
              </a:p>
            </p:txBody>
          </p:sp>
          <p:sp>
            <p:nvSpPr>
              <p:cNvPr id="43" name="CuadroTexto 42"/>
              <p:cNvSpPr txBox="1"/>
              <p:nvPr/>
            </p:nvSpPr>
            <p:spPr>
              <a:xfrm>
                <a:off x="4234958" y="3823527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err="1" smtClean="0"/>
                  <a:t>Temp</a:t>
                </a:r>
                <a:r>
                  <a:rPr lang="es-ES" sz="600" dirty="0" smtClean="0"/>
                  <a:t>.</a:t>
                </a:r>
                <a:endParaRPr lang="es-ES" sz="800" dirty="0"/>
              </a:p>
            </p:txBody>
          </p:sp>
          <p:sp>
            <p:nvSpPr>
              <p:cNvPr id="44" name="CuadroTexto 43"/>
              <p:cNvSpPr txBox="1"/>
              <p:nvPr/>
            </p:nvSpPr>
            <p:spPr>
              <a:xfrm>
                <a:off x="4234958" y="4225582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smtClean="0"/>
                  <a:t>Radio</a:t>
                </a:r>
                <a:endParaRPr lang="es-ES" sz="800" dirty="0"/>
              </a:p>
            </p:txBody>
          </p:sp>
          <p:sp>
            <p:nvSpPr>
              <p:cNvPr id="45" name="CuadroTexto 44"/>
              <p:cNvSpPr txBox="1"/>
              <p:nvPr/>
            </p:nvSpPr>
            <p:spPr>
              <a:xfrm>
                <a:off x="7404691" y="4630394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smtClean="0"/>
                  <a:t>Radio</a:t>
                </a:r>
                <a:endParaRPr lang="es-ES" sz="800" dirty="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6949673" y="4630394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err="1" smtClean="0"/>
                  <a:t>Temp</a:t>
                </a:r>
                <a:r>
                  <a:rPr lang="es-ES" sz="600" dirty="0" smtClean="0"/>
                  <a:t>.</a:t>
                </a:r>
                <a:endParaRPr lang="es-ES" sz="800" dirty="0"/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6514028" y="4630394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smtClean="0"/>
                  <a:t>Edad</a:t>
                </a:r>
                <a:endParaRPr lang="es-ES" sz="800" dirty="0"/>
              </a:p>
            </p:txBody>
          </p:sp>
          <p:sp>
            <p:nvSpPr>
              <p:cNvPr id="48" name="CuadroTexto 47"/>
              <p:cNvSpPr txBox="1"/>
              <p:nvPr/>
            </p:nvSpPr>
            <p:spPr>
              <a:xfrm>
                <a:off x="6084812" y="4630671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smtClean="0"/>
                  <a:t>Masa</a:t>
                </a:r>
                <a:endParaRPr lang="es-ES" sz="800" dirty="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5687664" y="4630394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err="1" smtClean="0"/>
                  <a:t>Lum</a:t>
                </a:r>
                <a:r>
                  <a:rPr lang="es-ES" sz="600" dirty="0" smtClean="0"/>
                  <a:t>.</a:t>
                </a:r>
                <a:endParaRPr lang="es-ES" sz="800" dirty="0"/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5258333" y="4630671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smtClean="0"/>
                  <a:t>M .app</a:t>
                </a:r>
                <a:endParaRPr lang="es-ES" sz="800" dirty="0"/>
              </a:p>
            </p:txBody>
          </p:sp>
          <p:sp>
            <p:nvSpPr>
              <p:cNvPr id="51" name="CuadroTexto 50"/>
              <p:cNvSpPr txBox="1"/>
              <p:nvPr/>
            </p:nvSpPr>
            <p:spPr>
              <a:xfrm>
                <a:off x="4834702" y="4630671"/>
                <a:ext cx="423631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 err="1" smtClean="0"/>
                  <a:t>Dist</a:t>
                </a:r>
                <a:r>
                  <a:rPr lang="es-ES" sz="600" dirty="0" smtClean="0"/>
                  <a:t>.</a:t>
                </a:r>
                <a:endParaRPr lang="es-ES" sz="800" dirty="0"/>
              </a:p>
            </p:txBody>
          </p:sp>
        </p:grpSp>
        <p:sp>
          <p:nvSpPr>
            <p:cNvPr id="53" name="Llamada rectangular 52"/>
            <p:cNvSpPr/>
            <p:nvPr/>
          </p:nvSpPr>
          <p:spPr>
            <a:xfrm>
              <a:off x="7521519" y="2191710"/>
              <a:ext cx="259240" cy="232175"/>
            </a:xfrm>
            <a:prstGeom prst="wedgeRectCallout">
              <a:avLst/>
            </a:prstGeom>
            <a:solidFill>
              <a:srgbClr val="141A2A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Llamada rectangular 54"/>
            <p:cNvSpPr/>
            <p:nvPr/>
          </p:nvSpPr>
          <p:spPr>
            <a:xfrm>
              <a:off x="5319746" y="1794300"/>
              <a:ext cx="259240" cy="232175"/>
            </a:xfrm>
            <a:prstGeom prst="wedgeRectCallout">
              <a:avLst/>
            </a:prstGeom>
            <a:solidFill>
              <a:srgbClr val="141A2A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Llamada rectangular 55"/>
            <p:cNvSpPr/>
            <p:nvPr/>
          </p:nvSpPr>
          <p:spPr>
            <a:xfrm>
              <a:off x="7064058" y="2585719"/>
              <a:ext cx="259240" cy="232175"/>
            </a:xfrm>
            <a:prstGeom prst="wedgeRectCallout">
              <a:avLst/>
            </a:prstGeom>
            <a:solidFill>
              <a:srgbClr val="141A2A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Llamada rectangular 56"/>
            <p:cNvSpPr/>
            <p:nvPr/>
          </p:nvSpPr>
          <p:spPr>
            <a:xfrm>
              <a:off x="6191893" y="2585720"/>
              <a:ext cx="259240" cy="232175"/>
            </a:xfrm>
            <a:prstGeom prst="wedgeRectCallout">
              <a:avLst/>
            </a:prstGeom>
            <a:solidFill>
              <a:srgbClr val="141A2A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Llamada rectangular 57"/>
            <p:cNvSpPr/>
            <p:nvPr/>
          </p:nvSpPr>
          <p:spPr>
            <a:xfrm>
              <a:off x="7521519" y="2585720"/>
              <a:ext cx="259240" cy="232175"/>
            </a:xfrm>
            <a:prstGeom prst="wedgeRectCallout">
              <a:avLst/>
            </a:prstGeom>
            <a:solidFill>
              <a:srgbClr val="141A2A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" name="Llamada rectangular 58"/>
            <p:cNvSpPr/>
            <p:nvPr/>
          </p:nvSpPr>
          <p:spPr>
            <a:xfrm>
              <a:off x="7066963" y="2972955"/>
              <a:ext cx="259240" cy="232175"/>
            </a:xfrm>
            <a:prstGeom prst="wedgeRectCallout">
              <a:avLst/>
            </a:prstGeom>
            <a:solidFill>
              <a:srgbClr val="141A2A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" name="Llamada rectangular 59"/>
            <p:cNvSpPr/>
            <p:nvPr/>
          </p:nvSpPr>
          <p:spPr>
            <a:xfrm>
              <a:off x="7492707" y="2970004"/>
              <a:ext cx="259240" cy="232175"/>
            </a:xfrm>
            <a:prstGeom prst="wedgeRectCallout">
              <a:avLst/>
            </a:prstGeom>
            <a:solidFill>
              <a:srgbClr val="141A2A">
                <a:alpha val="2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Llamada rectangular 60"/>
            <p:cNvSpPr/>
            <p:nvPr/>
          </p:nvSpPr>
          <p:spPr>
            <a:xfrm>
              <a:off x="6194298" y="3384888"/>
              <a:ext cx="259240" cy="232175"/>
            </a:xfrm>
            <a:prstGeom prst="wedgeRectCallout">
              <a:avLst/>
            </a:prstGeom>
            <a:solidFill>
              <a:srgbClr val="141A2A">
                <a:alpha val="2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2" name="Llamada rectangular 61"/>
            <p:cNvSpPr/>
            <p:nvPr/>
          </p:nvSpPr>
          <p:spPr>
            <a:xfrm>
              <a:off x="7066463" y="3384887"/>
              <a:ext cx="259240" cy="232175"/>
            </a:xfrm>
            <a:prstGeom prst="wedgeRectCallout">
              <a:avLst/>
            </a:prstGeom>
            <a:solidFill>
              <a:srgbClr val="141A2A">
                <a:alpha val="2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7948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639682" y="211880"/>
            <a:ext cx="7717500" cy="95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>
                <a:solidFill>
                  <a:schemeClr val="accent2"/>
                </a:solidFill>
              </a:rPr>
              <a:t>No existen muchos planetas habitables.</a:t>
            </a:r>
            <a:endParaRPr lang="es-ES" sz="1400" dirty="0">
              <a:solidFill>
                <a:schemeClr val="accent2"/>
              </a:solidFill>
            </a:endParaRPr>
          </a:p>
        </p:txBody>
      </p:sp>
      <p:cxnSp>
        <p:nvCxnSpPr>
          <p:cNvPr id="5" name="Google Shape;19794;p48"/>
          <p:cNvCxnSpPr/>
          <p:nvPr/>
        </p:nvCxnSpPr>
        <p:spPr>
          <a:xfrm>
            <a:off x="1413832" y="1014254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" y="1456658"/>
            <a:ext cx="2880000" cy="2496701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61" y="1456656"/>
            <a:ext cx="2880000" cy="2495993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98" y="1456656"/>
            <a:ext cx="2880000" cy="2495993"/>
          </a:xfrm>
          <a:prstGeom prst="rect">
            <a:avLst/>
          </a:prstGeom>
        </p:spPr>
      </p:pic>
      <p:sp>
        <p:nvSpPr>
          <p:cNvPr id="24" name="Google Shape;19870;p53"/>
          <p:cNvSpPr txBox="1">
            <a:spLocks/>
          </p:cNvSpPr>
          <p:nvPr/>
        </p:nvSpPr>
        <p:spPr>
          <a:xfrm>
            <a:off x="3557439" y="4428973"/>
            <a:ext cx="2170800" cy="35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8EC0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rgbClr val="708EC0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s-ES" sz="2000" smtClean="0">
                <a:solidFill>
                  <a:schemeClr val="tx2">
                    <a:lumMod val="75000"/>
                  </a:schemeClr>
                </a:solidFill>
              </a:rPr>
              <a:t>¿Podemos </a:t>
            </a:r>
            <a:r>
              <a:rPr lang="es-ES" sz="2000" dirty="0" smtClean="0">
                <a:solidFill>
                  <a:schemeClr val="tx2">
                    <a:lumMod val="75000"/>
                  </a:schemeClr>
                </a:solidFill>
              </a:rPr>
              <a:t>habitar otros planetas?</a:t>
            </a:r>
            <a:endParaRPr lang="es-E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5" name="Google Shape;19873;p53"/>
          <p:cNvCxnSpPr/>
          <p:nvPr/>
        </p:nvCxnSpPr>
        <p:spPr>
          <a:xfrm>
            <a:off x="3679985" y="4237587"/>
            <a:ext cx="19284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26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639682" y="211880"/>
            <a:ext cx="7717500" cy="95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 smtClean="0">
                <a:solidFill>
                  <a:schemeClr val="accent2"/>
                </a:solidFill>
              </a:rPr>
              <a:t>No existen muchos planetas habitables.</a:t>
            </a:r>
            <a:endParaRPr lang="es-ES" sz="1400" dirty="0">
              <a:solidFill>
                <a:schemeClr val="accent2"/>
              </a:solidFill>
            </a:endParaRPr>
          </a:p>
        </p:txBody>
      </p:sp>
      <p:cxnSp>
        <p:nvCxnSpPr>
          <p:cNvPr id="5" name="Google Shape;19794;p48"/>
          <p:cNvCxnSpPr/>
          <p:nvPr/>
        </p:nvCxnSpPr>
        <p:spPr>
          <a:xfrm>
            <a:off x="1413832" y="1014254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rupo 13"/>
          <p:cNvGrpSpPr/>
          <p:nvPr/>
        </p:nvGrpSpPr>
        <p:grpSpPr>
          <a:xfrm>
            <a:off x="297712" y="1403498"/>
            <a:ext cx="8665535" cy="3188098"/>
            <a:chOff x="0" y="1341729"/>
            <a:chExt cx="9144000" cy="3249867"/>
          </a:xfrm>
        </p:grpSpPr>
        <p:sp>
          <p:nvSpPr>
            <p:cNvPr id="12" name="Google Shape;19870;p53"/>
            <p:cNvSpPr txBox="1">
              <a:spLocks/>
            </p:cNvSpPr>
            <p:nvPr/>
          </p:nvSpPr>
          <p:spPr>
            <a:xfrm>
              <a:off x="0" y="1341729"/>
              <a:ext cx="1284351" cy="3249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3000"/>
                <a:buFont typeface="Big Shoulders Text"/>
                <a:buNone/>
                <a:defRPr sz="30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9pPr>
            </a:lstStyle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200" dirty="0" smtClean="0">
                  <a:solidFill>
                    <a:schemeClr val="accent2"/>
                  </a:solidFill>
                </a:rPr>
                <a:t>Radio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200" dirty="0" smtClean="0">
                  <a:solidFill>
                    <a:schemeClr val="accent2"/>
                  </a:solidFill>
                </a:rPr>
                <a:t>Densidad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200" dirty="0" smtClean="0">
                  <a:solidFill>
                    <a:schemeClr val="accent2"/>
                  </a:solidFill>
                </a:rPr>
                <a:t>Velocidad de escape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200" dirty="0" smtClean="0">
                  <a:solidFill>
                    <a:schemeClr val="accent2"/>
                  </a:solidFill>
                </a:rPr>
                <a:t>Temperatura de superficie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s-ES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200" dirty="0" smtClean="0">
                  <a:solidFill>
                    <a:schemeClr val="accent5">
                      <a:lumMod val="75000"/>
                    </a:schemeClr>
                  </a:solidFill>
                </a:rPr>
                <a:t>Bloqueo gravitacional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200" dirty="0" smtClean="0">
                  <a:solidFill>
                    <a:schemeClr val="accent5">
                      <a:lumMod val="75000"/>
                    </a:schemeClr>
                  </a:solidFill>
                </a:rPr>
                <a:t>Actividad de la estrella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200" dirty="0" smtClean="0">
                  <a:solidFill>
                    <a:schemeClr val="accent5">
                      <a:lumMod val="75000"/>
                    </a:schemeClr>
                  </a:solidFill>
                </a:rPr>
                <a:t>Campo magnético del planeta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s-ES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" name="Google Shape;19870;p53"/>
            <p:cNvSpPr txBox="1">
              <a:spLocks/>
            </p:cNvSpPr>
            <p:nvPr/>
          </p:nvSpPr>
          <p:spPr>
            <a:xfrm>
              <a:off x="7745350" y="1341729"/>
              <a:ext cx="1398650" cy="3249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3000"/>
                <a:buFont typeface="Big Shoulders Text"/>
                <a:buNone/>
                <a:defRPr sz="30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8EC0"/>
                </a:buClr>
                <a:buSzPts val="2800"/>
                <a:buFont typeface="Big Shoulders Text"/>
                <a:buNone/>
                <a:defRPr sz="2800" b="0" i="0" u="none" strike="noStrike" cap="none">
                  <a:solidFill>
                    <a:srgbClr val="708EC0"/>
                  </a:solidFill>
                  <a:latin typeface="Big Shoulders Text"/>
                  <a:ea typeface="Big Shoulders Text"/>
                  <a:cs typeface="Big Shoulders Text"/>
                  <a:sym typeface="Big Shoulders Text"/>
                </a:defRPr>
              </a:lvl9pPr>
            </a:lstStyle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K2-3 d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Kepler 138 - d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LHS 1140 – c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LHS 1678 – c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LTT 1445 A c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TOI-1266c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TRAPPIST-1d 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TRAPPIST-1e 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TRAPPIST-1f </a:t>
              </a: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r>
                <a:rPr lang="es-ES" sz="1600" dirty="0" smtClean="0">
                  <a:solidFill>
                    <a:schemeClr val="tx2">
                      <a:lumMod val="75000"/>
                    </a:schemeClr>
                  </a:solidFill>
                </a:rPr>
                <a:t>TRAPPIST-1g</a:t>
              </a:r>
              <a:endParaRPr lang="es-ES" sz="16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s-ES" sz="16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s-ES" sz="1600" dirty="0" smtClean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 algn="l">
                <a:buSzPct val="100000"/>
                <a:buFont typeface="Arial" panose="020B0604020202020204" pitchFamily="34" charset="0"/>
                <a:buChar char="•"/>
              </a:pPr>
              <a:endParaRPr lang="es-E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857" y="1341729"/>
              <a:ext cx="6499734" cy="3249867"/>
            </a:xfrm>
            <a:prstGeom prst="rect">
              <a:avLst/>
            </a:prstGeom>
          </p:spPr>
        </p:pic>
      </p:grpSp>
      <p:grpSp>
        <p:nvGrpSpPr>
          <p:cNvPr id="9" name="Grupo 8"/>
          <p:cNvGrpSpPr/>
          <p:nvPr/>
        </p:nvGrpSpPr>
        <p:grpSpPr>
          <a:xfrm>
            <a:off x="7154792" y="3872783"/>
            <a:ext cx="1808455" cy="718812"/>
            <a:chOff x="243928" y="1393594"/>
            <a:chExt cx="2553056" cy="96822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928" y="1393594"/>
              <a:ext cx="2553056" cy="737394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243928" y="2130988"/>
              <a:ext cx="255305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900" b="1" i="1" dirty="0" err="1" smtClean="0"/>
                <a:t>Schulze</a:t>
              </a:r>
              <a:r>
                <a:rPr lang="es-ES" sz="900" b="1" i="1" dirty="0" err="1"/>
                <a:t>-</a:t>
              </a:r>
              <a:r>
                <a:rPr lang="es-ES" sz="900" b="1" i="1" dirty="0" err="1" smtClean="0"/>
                <a:t>Makuch</a:t>
              </a:r>
              <a:endParaRPr lang="es-ES" b="1" i="1" dirty="0"/>
            </a:p>
          </p:txBody>
        </p:sp>
      </p:grpSp>
      <p:sp>
        <p:nvSpPr>
          <p:cNvPr id="19" name="CuadroTexto 18"/>
          <p:cNvSpPr txBox="1"/>
          <p:nvPr/>
        </p:nvSpPr>
        <p:spPr>
          <a:xfrm rot="16200000">
            <a:off x="1139797" y="2737331"/>
            <a:ext cx="74539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700" dirty="0" smtClean="0"/>
              <a:t>Índice de similitud</a:t>
            </a:r>
            <a:endParaRPr lang="es-ES" sz="8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2934982" y="4284589"/>
            <a:ext cx="6481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700" dirty="0" smtClean="0"/>
              <a:t> No Habitable</a:t>
            </a:r>
            <a:endParaRPr lang="es-ES" sz="8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123744" y="4283818"/>
            <a:ext cx="9371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700" dirty="0" smtClean="0"/>
              <a:t>Planetas estudiados (1145)</a:t>
            </a:r>
            <a:endParaRPr lang="es-ES" sz="8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5899211" y="4305855"/>
            <a:ext cx="648189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700" dirty="0" smtClean="0"/>
              <a:t> Habitable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6636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1" name="Google Shape;19821;p49"/>
          <p:cNvSpPr txBox="1">
            <a:spLocks noGrp="1"/>
          </p:cNvSpPr>
          <p:nvPr>
            <p:ph type="title"/>
          </p:nvPr>
        </p:nvSpPr>
        <p:spPr>
          <a:xfrm>
            <a:off x="639682" y="129345"/>
            <a:ext cx="7717500" cy="95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 smtClean="0">
                <a:solidFill>
                  <a:schemeClr val="accent2"/>
                </a:solidFill>
              </a:rPr>
              <a:t> </a:t>
            </a:r>
            <a:r>
              <a:rPr lang="en" sz="2800" dirty="0">
                <a:solidFill>
                  <a:schemeClr val="accent2"/>
                </a:solidFill>
              </a:rPr>
              <a:t>¿Es posible saber si una estrella se está alejando o acercando, observándola en un tiempo </a:t>
            </a:r>
            <a:r>
              <a:rPr lang="en" sz="2800" dirty="0" smtClean="0">
                <a:solidFill>
                  <a:schemeClr val="accent2"/>
                </a:solidFill>
              </a:rPr>
              <a:t>determinado?</a:t>
            </a:r>
            <a:endParaRPr dirty="0"/>
          </a:p>
        </p:txBody>
      </p:sp>
      <p:cxnSp>
        <p:nvCxnSpPr>
          <p:cNvPr id="5" name="Google Shape;19794;p48"/>
          <p:cNvCxnSpPr/>
          <p:nvPr/>
        </p:nvCxnSpPr>
        <p:spPr>
          <a:xfrm>
            <a:off x="1352319" y="1152475"/>
            <a:ext cx="6169200" cy="0"/>
          </a:xfrm>
          <a:prstGeom prst="straightConnector1">
            <a:avLst/>
          </a:prstGeom>
          <a:noFill/>
          <a:ln w="19050" cap="flat" cmpd="sng">
            <a:solidFill>
              <a:srgbClr val="708E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6" y="1303487"/>
            <a:ext cx="2478229" cy="219661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667881" y="4538778"/>
            <a:ext cx="1559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b="1" dirty="0"/>
              <a:t>Edward </a:t>
            </a:r>
            <a:r>
              <a:rPr lang="es-ES" sz="1200" b="1" dirty="0" smtClean="0"/>
              <a:t>E. </a:t>
            </a:r>
            <a:r>
              <a:rPr lang="es-ES" sz="1200" b="1" dirty="0" err="1"/>
              <a:t>Barnard</a:t>
            </a:r>
            <a:endParaRPr lang="es-ES" sz="1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58" y="3547355"/>
            <a:ext cx="1188192" cy="14290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53" y="1982744"/>
            <a:ext cx="2493191" cy="20383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23" y="3417355"/>
            <a:ext cx="2256323" cy="16208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09" y="1236187"/>
            <a:ext cx="2460631" cy="18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uter Space and Galaxi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41A2A"/>
      </a:accent1>
      <a:accent2>
        <a:srgbClr val="708EC0"/>
      </a:accent2>
      <a:accent3>
        <a:srgbClr val="D4DCFF"/>
      </a:accent3>
      <a:accent4>
        <a:srgbClr val="E7A662"/>
      </a:accent4>
      <a:accent5>
        <a:srgbClr val="FFD69C"/>
      </a:accent5>
      <a:accent6>
        <a:srgbClr val="F1C9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336</Words>
  <Application>Microsoft Office PowerPoint</Application>
  <PresentationFormat>Presentación en pantalla (16:9)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Big Shoulders Text</vt:lpstr>
      <vt:lpstr>Proxima Nova</vt:lpstr>
      <vt:lpstr>Arial</vt:lpstr>
      <vt:lpstr>Roboto</vt:lpstr>
      <vt:lpstr>Calibri</vt:lpstr>
      <vt:lpstr>Proxima Nova Semibold</vt:lpstr>
      <vt:lpstr>Outer Space and Galaxies by Slidesgo</vt:lpstr>
      <vt:lpstr>Slidesgo Final Pages</vt:lpstr>
      <vt:lpstr>Presentación de PowerPoint</vt:lpstr>
      <vt:lpstr>¿Con “m” o con “g”?</vt:lpstr>
      <vt:lpstr>Hipótesis comunes</vt:lpstr>
      <vt:lpstr>¿Mientras más grande es una estrella,  más brillante es?</vt:lpstr>
      <vt:lpstr>¿Mientras más grande es una estrella,  más brillante es?</vt:lpstr>
      <vt:lpstr>¿Mientras más grande es una estrella,  más brillante es?</vt:lpstr>
      <vt:lpstr>No existen muchos planetas habitables.</vt:lpstr>
      <vt:lpstr>No existen muchos planetas habitables.</vt:lpstr>
      <vt:lpstr> ¿Es posible saber si una estrella se está alejando o acercando, observándola en un tiempo determinado?</vt:lpstr>
      <vt:lpstr> ¿Es posible saber si una estrella se está alejando o acercando, observándola en un tiempo determinado?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alejandra marchan</cp:lastModifiedBy>
  <cp:revision>49</cp:revision>
  <dcterms:modified xsi:type="dcterms:W3CDTF">2022-03-13T20:20:17Z</dcterms:modified>
</cp:coreProperties>
</file>